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naheim"/>
      <p:regular r:id="rId71"/>
      <p:bold r:id="rId72"/>
    </p:embeddedFont>
    <p:embeddedFont>
      <p:font typeface="Proxima Nova Semibold"/>
      <p:regular r:id="rId73"/>
      <p:bold r:id="rId74"/>
      <p:boldItalic r:id="rId75"/>
    </p:embeddedFont>
    <p:embeddedFont>
      <p:font typeface="Arapey"/>
      <p:regular r:id="rId76"/>
      <p:italic r:id="rId77"/>
    </p:embeddedFont>
    <p:embeddedFont>
      <p:font typeface="Archivo Black"/>
      <p:regular r:id="rId78"/>
    </p:embeddedFont>
    <p:embeddedFont>
      <p:font typeface="Amatic SC"/>
      <p:regular r:id="rId79"/>
      <p:bold r:id="rId80"/>
    </p:embeddedFont>
    <p:embeddedFont>
      <p:font typeface="Albert Sans Medium"/>
      <p:regular r:id="rId81"/>
      <p:bold r:id="rId82"/>
      <p:italic r:id="rId83"/>
      <p:boldItalic r:id="rId84"/>
    </p:embeddedFont>
    <p:embeddedFont>
      <p:font typeface="Baskervville"/>
      <p:regular r:id="rId85"/>
      <p:italic r:id="rId86"/>
    </p:embeddedFont>
    <p:embeddedFont>
      <p:font typeface="Bebas Neue"/>
      <p:regular r:id="rId87"/>
    </p:embeddedFont>
    <p:embeddedFont>
      <p:font typeface="Be Vietnam Pro ExtraBold"/>
      <p:bold r:id="rId88"/>
      <p:boldItalic r:id="rId89"/>
    </p:embeddedFont>
    <p:embeddedFont>
      <p:font typeface="Albert Sans"/>
      <p:regular r:id="rId90"/>
      <p:bold r:id="rId91"/>
      <p:italic r:id="rId92"/>
      <p:boldItalic r:id="rId93"/>
    </p:embeddedFont>
    <p:embeddedFont>
      <p:font typeface="Be Vietnam Pro"/>
      <p:regular r:id="rId94"/>
      <p:bold r:id="rId95"/>
      <p:italic r:id="rId96"/>
      <p:boldItalic r:id="rId97"/>
    </p:embeddedFont>
    <p:embeddedFont>
      <p:font typeface="PT Sans"/>
      <p:regular r:id="rId98"/>
      <p:bold r:id="rId99"/>
      <p:italic r:id="rId100"/>
      <p:boldItalic r:id="rId10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7BAFC88-2C8F-4CEC-8EB6-D2DDA585D07C}">
  <a:tblStyle styleId="{87BAFC88-2C8F-4CEC-8EB6-D2DDA585D07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1" Type="http://schemas.openxmlformats.org/officeDocument/2006/relationships/font" Target="fonts/PTSans-boldItalic.fntdata"/><Relationship Id="rId100" Type="http://schemas.openxmlformats.org/officeDocument/2006/relationships/font" Target="fonts/PTSans-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BeVietnamPro-bold.fntdata"/><Relationship Id="rId94" Type="http://schemas.openxmlformats.org/officeDocument/2006/relationships/font" Target="fonts/BeVietnamPro-regular.fntdata"/><Relationship Id="rId97" Type="http://schemas.openxmlformats.org/officeDocument/2006/relationships/font" Target="fonts/BeVietnamPro-boldItalic.fntdata"/><Relationship Id="rId96" Type="http://schemas.openxmlformats.org/officeDocument/2006/relationships/font" Target="fonts/BeVietnamPro-italic.fntdata"/><Relationship Id="rId11" Type="http://schemas.openxmlformats.org/officeDocument/2006/relationships/slide" Target="slides/slide4.xml"/><Relationship Id="rId99" Type="http://schemas.openxmlformats.org/officeDocument/2006/relationships/font" Target="fonts/PTSans-bold.fntdata"/><Relationship Id="rId10" Type="http://schemas.openxmlformats.org/officeDocument/2006/relationships/slide" Target="slides/slide3.xml"/><Relationship Id="rId98" Type="http://schemas.openxmlformats.org/officeDocument/2006/relationships/font" Target="fonts/PTSans-regular.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AlbertSans-bold.fntdata"/><Relationship Id="rId90" Type="http://schemas.openxmlformats.org/officeDocument/2006/relationships/font" Target="fonts/AlbertSans-regular.fntdata"/><Relationship Id="rId93" Type="http://schemas.openxmlformats.org/officeDocument/2006/relationships/font" Target="fonts/AlbertSans-boldItalic.fntdata"/><Relationship Id="rId92" Type="http://schemas.openxmlformats.org/officeDocument/2006/relationships/font" Target="fonts/AlbertSans-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AlbertSansMedium-boldItalic.fntdata"/><Relationship Id="rId83" Type="http://schemas.openxmlformats.org/officeDocument/2006/relationships/font" Target="fonts/AlbertSansMedium-italic.fntdata"/><Relationship Id="rId86" Type="http://schemas.openxmlformats.org/officeDocument/2006/relationships/font" Target="fonts/Baskervville-italic.fntdata"/><Relationship Id="rId85" Type="http://schemas.openxmlformats.org/officeDocument/2006/relationships/font" Target="fonts/Baskervville-regular.fntdata"/><Relationship Id="rId88" Type="http://schemas.openxmlformats.org/officeDocument/2006/relationships/font" Target="fonts/BeVietnamProExtraBold-bold.fntdata"/><Relationship Id="rId87" Type="http://schemas.openxmlformats.org/officeDocument/2006/relationships/font" Target="fonts/BebasNeue-regular.fntdata"/><Relationship Id="rId89" Type="http://schemas.openxmlformats.org/officeDocument/2006/relationships/font" Target="fonts/BeVietnamProExtraBold-boldItalic.fntdata"/><Relationship Id="rId80" Type="http://schemas.openxmlformats.org/officeDocument/2006/relationships/font" Target="fonts/AmaticSC-bold.fntdata"/><Relationship Id="rId82" Type="http://schemas.openxmlformats.org/officeDocument/2006/relationships/font" Target="fonts/AlbertSansMedium-bold.fntdata"/><Relationship Id="rId81" Type="http://schemas.openxmlformats.org/officeDocument/2006/relationships/font" Target="fonts/AlbertSansMedium-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roximaNovaSemibold-regular.fntdata"/><Relationship Id="rId72" Type="http://schemas.openxmlformats.org/officeDocument/2006/relationships/font" Target="fonts/Anaheim-bold.fntdata"/><Relationship Id="rId75" Type="http://schemas.openxmlformats.org/officeDocument/2006/relationships/font" Target="fonts/ProximaNovaSemibold-boldItalic.fntdata"/><Relationship Id="rId74" Type="http://schemas.openxmlformats.org/officeDocument/2006/relationships/font" Target="fonts/ProximaNovaSemibold-bold.fntdata"/><Relationship Id="rId77" Type="http://schemas.openxmlformats.org/officeDocument/2006/relationships/font" Target="fonts/Arapey-italic.fntdata"/><Relationship Id="rId76" Type="http://schemas.openxmlformats.org/officeDocument/2006/relationships/font" Target="fonts/Arapey-regular.fntdata"/><Relationship Id="rId79" Type="http://schemas.openxmlformats.org/officeDocument/2006/relationships/font" Target="fonts/AmaticSC-regular.fntdata"/><Relationship Id="rId78" Type="http://schemas.openxmlformats.org/officeDocument/2006/relationships/font" Target="fonts/ArchivoBlack-regular.fntdata"/><Relationship Id="rId71" Type="http://schemas.openxmlformats.org/officeDocument/2006/relationships/font" Target="fonts/Anaheim-regular.fntdata"/><Relationship Id="rId70" Type="http://schemas.openxmlformats.org/officeDocument/2006/relationships/font" Target="fonts/RobotoMedium-boldItalic.fntdata"/><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font" Target="fonts/ProximaNova-bold.fntdata"/><Relationship Id="rId63" Type="http://schemas.openxmlformats.org/officeDocument/2006/relationships/font" Target="fonts/ProximaNova-regular.fntdata"/><Relationship Id="rId66" Type="http://schemas.openxmlformats.org/officeDocument/2006/relationships/font" Target="fonts/ProximaNova-boldItalic.fntdata"/><Relationship Id="rId65" Type="http://schemas.openxmlformats.org/officeDocument/2006/relationships/font" Target="fonts/ProximaNova-italic.fntdata"/><Relationship Id="rId68" Type="http://schemas.openxmlformats.org/officeDocument/2006/relationships/font" Target="fonts/RobotoMedium-bold.fntdata"/><Relationship Id="rId67" Type="http://schemas.openxmlformats.org/officeDocument/2006/relationships/font" Target="fonts/RobotoMedium-regular.fntdata"/><Relationship Id="rId60" Type="http://schemas.openxmlformats.org/officeDocument/2006/relationships/slide" Target="slides/slide53.xml"/><Relationship Id="rId69" Type="http://schemas.openxmlformats.org/officeDocument/2006/relationships/font" Target="fonts/RobotoMedium-italic.fntdata"/><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jpg>
</file>

<file path=ppt/media/image10.png>
</file>

<file path=ppt/media/image11.jpg>
</file>

<file path=ppt/media/image12.jpg>
</file>

<file path=ppt/media/image13.jpg>
</file>

<file path=ppt/media/image14.jpg>
</file>

<file path=ppt/media/image15.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3a7708ae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3a7708ae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1809280a34e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1809280a34e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1b74d01d4a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 name="Google Shape;1305;g1b74d01d4a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14ec694496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14ec694496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2162df6c82c_0_2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2162df6c82c_0_2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2162df6c82c_0_2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2162df6c82c_0_2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1b74d01d4aa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1b74d01d4aa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1b74d01d4aa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1b74d01d4aa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2162df6c82c_0_2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2162df6c82c_0_2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9" name="Shape 1449"/>
        <p:cNvGrpSpPr/>
        <p:nvPr/>
      </p:nvGrpSpPr>
      <p:grpSpPr>
        <a:xfrm>
          <a:off x="0" y="0"/>
          <a:ext cx="0" cy="0"/>
          <a:chOff x="0" y="0"/>
          <a:chExt cx="0" cy="0"/>
        </a:xfrm>
      </p:grpSpPr>
      <p:sp>
        <p:nvSpPr>
          <p:cNvPr id="1450" name="Google Shape;145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1" name="Google Shape;145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b74d01d4aa_0_8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b74d01d4aa_0_8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1b74d01d4aa_0_8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1b74d01d4aa_0_8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1b74d01d4aa_0_8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1b74d01d4aa_0_8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1b74d01d4aa_0_9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1b74d01d4aa_0_9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1b74d01d4aa_0_9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1b74d01d4aa_0_9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1b74d01d4aa_0_9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1b74d01d4aa_0_9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1" name="Shape 4061"/>
        <p:cNvGrpSpPr/>
        <p:nvPr/>
      </p:nvGrpSpPr>
      <p:grpSpPr>
        <a:xfrm>
          <a:off x="0" y="0"/>
          <a:ext cx="0" cy="0"/>
          <a:chOff x="0" y="0"/>
          <a:chExt cx="0" cy="0"/>
        </a:xfrm>
      </p:grpSpPr>
      <p:sp>
        <p:nvSpPr>
          <p:cNvPr id="4062" name="Google Shape;4062;g1b74d01d4aa_0_11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3" name="Google Shape;4063;g1b74d01d4aa_0_11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0" name="Shape 4480"/>
        <p:cNvGrpSpPr/>
        <p:nvPr/>
      </p:nvGrpSpPr>
      <p:grpSpPr>
        <a:xfrm>
          <a:off x="0" y="0"/>
          <a:ext cx="0" cy="0"/>
          <a:chOff x="0" y="0"/>
          <a:chExt cx="0" cy="0"/>
        </a:xfrm>
      </p:grpSpPr>
      <p:sp>
        <p:nvSpPr>
          <p:cNvPr id="4481" name="Google Shape;4481;g1b74d01d4aa_0_11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2" name="Google Shape;4482;g1b74d01d4aa_0_11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0" name="Shape 4650"/>
        <p:cNvGrpSpPr/>
        <p:nvPr/>
      </p:nvGrpSpPr>
      <p:grpSpPr>
        <a:xfrm>
          <a:off x="0" y="0"/>
          <a:ext cx="0" cy="0"/>
          <a:chOff x="0" y="0"/>
          <a:chExt cx="0" cy="0"/>
        </a:xfrm>
      </p:grpSpPr>
      <p:sp>
        <p:nvSpPr>
          <p:cNvPr id="4651" name="Google Shape;4651;g1b74d01d4aa_0_12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2" name="Google Shape;4652;g1b74d01d4aa_0_12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5" name="Shape 5055"/>
        <p:cNvGrpSpPr/>
        <p:nvPr/>
      </p:nvGrpSpPr>
      <p:grpSpPr>
        <a:xfrm>
          <a:off x="0" y="0"/>
          <a:ext cx="0" cy="0"/>
          <a:chOff x="0" y="0"/>
          <a:chExt cx="0" cy="0"/>
        </a:xfrm>
      </p:grpSpPr>
      <p:sp>
        <p:nvSpPr>
          <p:cNvPr id="5056" name="Google Shape;5056;g1b74d01d4aa_0_12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7" name="Google Shape;5057;g1b74d01d4aa_0_12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5" name="Shape 5435"/>
        <p:cNvGrpSpPr/>
        <p:nvPr/>
      </p:nvGrpSpPr>
      <p:grpSpPr>
        <a:xfrm>
          <a:off x="0" y="0"/>
          <a:ext cx="0" cy="0"/>
          <a:chOff x="0" y="0"/>
          <a:chExt cx="0" cy="0"/>
        </a:xfrm>
      </p:grpSpPr>
      <p:sp>
        <p:nvSpPr>
          <p:cNvPr id="5436" name="Google Shape;5436;g1b74d01d4aa_0_12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7" name="Google Shape;5437;g1b74d01d4aa_0_12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9" name="Shape 5849"/>
        <p:cNvGrpSpPr/>
        <p:nvPr/>
      </p:nvGrpSpPr>
      <p:grpSpPr>
        <a:xfrm>
          <a:off x="0" y="0"/>
          <a:ext cx="0" cy="0"/>
          <a:chOff x="0" y="0"/>
          <a:chExt cx="0" cy="0"/>
        </a:xfrm>
      </p:grpSpPr>
      <p:sp>
        <p:nvSpPr>
          <p:cNvPr id="5850" name="Google Shape;5850;g1b74d01d4aa_0_13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1" name="Google Shape;5851;g1b74d01d4aa_0_13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0" name="Shape 6210"/>
        <p:cNvGrpSpPr/>
        <p:nvPr/>
      </p:nvGrpSpPr>
      <p:grpSpPr>
        <a:xfrm>
          <a:off x="0" y="0"/>
          <a:ext cx="0" cy="0"/>
          <a:chOff x="0" y="0"/>
          <a:chExt cx="0" cy="0"/>
        </a:xfrm>
      </p:grpSpPr>
      <p:sp>
        <p:nvSpPr>
          <p:cNvPr id="6211" name="Google Shape;6211;g1b74d01d4aa_0_13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2" name="Google Shape;6212;g1b74d01d4aa_0_13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0" name="Shape 6720"/>
        <p:cNvGrpSpPr/>
        <p:nvPr/>
      </p:nvGrpSpPr>
      <p:grpSpPr>
        <a:xfrm>
          <a:off x="0" y="0"/>
          <a:ext cx="0" cy="0"/>
          <a:chOff x="0" y="0"/>
          <a:chExt cx="0" cy="0"/>
        </a:xfrm>
      </p:grpSpPr>
      <p:sp>
        <p:nvSpPr>
          <p:cNvPr id="6721" name="Google Shape;6721;g1b74d01d4aa_0_14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2" name="Google Shape;6722;g1b74d01d4aa_0_14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0" name="Shape 7340"/>
        <p:cNvGrpSpPr/>
        <p:nvPr/>
      </p:nvGrpSpPr>
      <p:grpSpPr>
        <a:xfrm>
          <a:off x="0" y="0"/>
          <a:ext cx="0" cy="0"/>
          <a:chOff x="0" y="0"/>
          <a:chExt cx="0" cy="0"/>
        </a:xfrm>
      </p:grpSpPr>
      <p:sp>
        <p:nvSpPr>
          <p:cNvPr id="7341" name="Google Shape;7341;g1b74d01d4aa_0_14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2" name="Google Shape;7342;g1b74d01d4aa_0_14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4" name="Shape 7934"/>
        <p:cNvGrpSpPr/>
        <p:nvPr/>
      </p:nvGrpSpPr>
      <p:grpSpPr>
        <a:xfrm>
          <a:off x="0" y="0"/>
          <a:ext cx="0" cy="0"/>
          <a:chOff x="0" y="0"/>
          <a:chExt cx="0" cy="0"/>
        </a:xfrm>
      </p:grpSpPr>
      <p:sp>
        <p:nvSpPr>
          <p:cNvPr id="7935" name="Google Shape;7935;g1b74d01d4aa_0_15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6" name="Google Shape;7936;g1b74d01d4aa_0_15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5" name="Shape 8255"/>
        <p:cNvGrpSpPr/>
        <p:nvPr/>
      </p:nvGrpSpPr>
      <p:grpSpPr>
        <a:xfrm>
          <a:off x="0" y="0"/>
          <a:ext cx="0" cy="0"/>
          <a:chOff x="0" y="0"/>
          <a:chExt cx="0" cy="0"/>
        </a:xfrm>
      </p:grpSpPr>
      <p:sp>
        <p:nvSpPr>
          <p:cNvPr id="8256" name="Google Shape;8256;g1b74d01d4aa_0_15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7" name="Google Shape;8257;g1b74d01d4aa_0_15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3" name="Shape 8563"/>
        <p:cNvGrpSpPr/>
        <p:nvPr/>
      </p:nvGrpSpPr>
      <p:grpSpPr>
        <a:xfrm>
          <a:off x="0" y="0"/>
          <a:ext cx="0" cy="0"/>
          <a:chOff x="0" y="0"/>
          <a:chExt cx="0" cy="0"/>
        </a:xfrm>
      </p:grpSpPr>
      <p:sp>
        <p:nvSpPr>
          <p:cNvPr id="8564" name="Google Shape;8564;g1b74d01d4aa_0_17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5" name="Google Shape;8565;g1b74d01d4aa_0_17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txBox="1"/>
          <p:nvPr>
            <p:ph type="ctrTitle"/>
          </p:nvPr>
        </p:nvSpPr>
        <p:spPr>
          <a:xfrm>
            <a:off x="1908750" y="1589550"/>
            <a:ext cx="5326500" cy="21621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4800">
                <a:solidFill>
                  <a:schemeClr val="dk1"/>
                </a:solidFill>
                <a:latin typeface="Baskervville"/>
                <a:ea typeface="Baskervville"/>
                <a:cs typeface="Baskervville"/>
                <a:sym typeface="Baskervvill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9" name="Google Shape;19;p2"/>
          <p:cNvSpPr txBox="1"/>
          <p:nvPr>
            <p:ph idx="1" type="subTitle"/>
          </p:nvPr>
        </p:nvSpPr>
        <p:spPr>
          <a:xfrm>
            <a:off x="3326250" y="3914575"/>
            <a:ext cx="2491500" cy="6543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Font typeface="Actor"/>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0" name="Google Shape;20;p2"/>
          <p:cNvSpPr/>
          <p:nvPr/>
        </p:nvSpPr>
        <p:spPr>
          <a:xfrm>
            <a:off x="5256871" y="3673525"/>
            <a:ext cx="4592051" cy="2162117"/>
          </a:xfrm>
          <a:custGeom>
            <a:rect b="b" l="l" r="r" t="t"/>
            <a:pathLst>
              <a:path extrusionOk="0" h="17719" w="40801">
                <a:moveTo>
                  <a:pt x="10802" y="0"/>
                </a:moveTo>
                <a:lnTo>
                  <a:pt x="0" y="17718"/>
                </a:lnTo>
                <a:lnTo>
                  <a:pt x="40801" y="17718"/>
                </a:lnTo>
                <a:lnTo>
                  <a:pt x="40801" y="10912"/>
                </a:lnTo>
                <a:lnTo>
                  <a:pt x="10802" y="0"/>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5" y="-10"/>
            <a:ext cx="2225919" cy="1910884"/>
            <a:chOff x="5" y="-10"/>
            <a:chExt cx="2225919" cy="1910884"/>
          </a:xfrm>
        </p:grpSpPr>
        <p:sp>
          <p:nvSpPr>
            <p:cNvPr id="22" name="Google Shape;22;p2"/>
            <p:cNvSpPr/>
            <p:nvPr/>
          </p:nvSpPr>
          <p:spPr>
            <a:xfrm rot="10800000">
              <a:off x="12" y="-10"/>
              <a:ext cx="1878917" cy="1626035"/>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0800000">
              <a:off x="5" y="21"/>
              <a:ext cx="2009668" cy="1725618"/>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5" y="19"/>
              <a:ext cx="2225919" cy="1910855"/>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7265075" y="3517476"/>
            <a:ext cx="1878917" cy="1626035"/>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2"/>
          <p:cNvGrpSpPr/>
          <p:nvPr/>
        </p:nvGrpSpPr>
        <p:grpSpPr>
          <a:xfrm>
            <a:off x="6918080" y="3232628"/>
            <a:ext cx="2225919" cy="1910855"/>
            <a:chOff x="6918080" y="3232628"/>
            <a:chExt cx="2225919" cy="1910855"/>
          </a:xfrm>
        </p:grpSpPr>
        <p:sp>
          <p:nvSpPr>
            <p:cNvPr id="27" name="Google Shape;27;p2"/>
            <p:cNvSpPr/>
            <p:nvPr/>
          </p:nvSpPr>
          <p:spPr>
            <a:xfrm>
              <a:off x="7134331" y="3417862"/>
              <a:ext cx="2009668" cy="1725618"/>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918080" y="3232628"/>
              <a:ext cx="2225919" cy="1910855"/>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8" name="Shape 118"/>
        <p:cNvGrpSpPr/>
        <p:nvPr/>
      </p:nvGrpSpPr>
      <p:grpSpPr>
        <a:xfrm>
          <a:off x="0" y="0"/>
          <a:ext cx="0" cy="0"/>
          <a:chOff x="0" y="0"/>
          <a:chExt cx="0" cy="0"/>
        </a:xfrm>
      </p:grpSpPr>
      <p:sp>
        <p:nvSpPr>
          <p:cNvPr id="119" name="Google Shape;119;p11"/>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txBox="1"/>
          <p:nvPr>
            <p:ph hasCustomPrompt="1" type="title"/>
          </p:nvPr>
        </p:nvSpPr>
        <p:spPr>
          <a:xfrm>
            <a:off x="1557900" y="1349038"/>
            <a:ext cx="6028200" cy="146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1" name="Google Shape;121;p11"/>
          <p:cNvSpPr txBox="1"/>
          <p:nvPr>
            <p:ph idx="1" type="subTitle"/>
          </p:nvPr>
        </p:nvSpPr>
        <p:spPr>
          <a:xfrm>
            <a:off x="3043351" y="3062763"/>
            <a:ext cx="3057300" cy="731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None/>
              <a:defRPr sz="1600">
                <a:solidFill>
                  <a:schemeClr val="dk1"/>
                </a:solidFill>
                <a:latin typeface="Albert Sans Medium"/>
                <a:ea typeface="Albert Sans Medium"/>
                <a:cs typeface="Albert Sans Medium"/>
                <a:sym typeface="Albert Sans Medium"/>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2" name="Google Shape;122;p11"/>
          <p:cNvSpPr/>
          <p:nvPr/>
        </p:nvSpPr>
        <p:spPr>
          <a:xfrm>
            <a:off x="0" y="0"/>
            <a:ext cx="4906132" cy="3574008"/>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rot="10800000">
            <a:off x="6836338" y="2740061"/>
            <a:ext cx="3299300" cy="2403439"/>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4" name="Shape 1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dk1"/>
        </a:solidFill>
      </p:bgPr>
    </p:bg>
    <p:spTree>
      <p:nvGrpSpPr>
        <p:cNvPr id="125" name="Shape 125"/>
        <p:cNvGrpSpPr/>
        <p:nvPr/>
      </p:nvGrpSpPr>
      <p:grpSpPr>
        <a:xfrm>
          <a:off x="0" y="0"/>
          <a:ext cx="0" cy="0"/>
          <a:chOff x="0" y="0"/>
          <a:chExt cx="0" cy="0"/>
        </a:xfrm>
      </p:grpSpPr>
      <p:sp>
        <p:nvSpPr>
          <p:cNvPr id="126" name="Google Shape;126;p13"/>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127" name="Google Shape;127;p13"/>
          <p:cNvSpPr txBox="1"/>
          <p:nvPr>
            <p:ph idx="1" type="subTitle"/>
          </p:nvPr>
        </p:nvSpPr>
        <p:spPr>
          <a:xfrm flipH="1">
            <a:off x="2624723" y="3486293"/>
            <a:ext cx="5175600" cy="3249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28" name="Google Shape;128;p13"/>
          <p:cNvSpPr txBox="1"/>
          <p:nvPr>
            <p:ph idx="2" type="subTitle"/>
          </p:nvPr>
        </p:nvSpPr>
        <p:spPr>
          <a:xfrm>
            <a:off x="2065913" y="1970925"/>
            <a:ext cx="5175600" cy="3249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29" name="Google Shape;129;p13"/>
          <p:cNvSpPr txBox="1"/>
          <p:nvPr>
            <p:ph idx="3" type="subTitle"/>
          </p:nvPr>
        </p:nvSpPr>
        <p:spPr>
          <a:xfrm flipH="1">
            <a:off x="2904129" y="4243976"/>
            <a:ext cx="5175600" cy="3249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30" name="Google Shape;130;p13"/>
          <p:cNvSpPr txBox="1"/>
          <p:nvPr>
            <p:ph idx="4" type="subTitle"/>
          </p:nvPr>
        </p:nvSpPr>
        <p:spPr>
          <a:xfrm>
            <a:off x="2345318" y="2728609"/>
            <a:ext cx="5175600" cy="3249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31" name="Google Shape;131;p13"/>
          <p:cNvSpPr txBox="1"/>
          <p:nvPr>
            <p:ph hasCustomPrompt="1" idx="5" type="title"/>
          </p:nvPr>
        </p:nvSpPr>
        <p:spPr>
          <a:xfrm flipH="1">
            <a:off x="970050" y="3128808"/>
            <a:ext cx="1008300" cy="53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4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32" name="Google Shape;132;p13"/>
          <p:cNvSpPr txBox="1"/>
          <p:nvPr>
            <p:ph hasCustomPrompt="1" idx="6" type="title"/>
          </p:nvPr>
        </p:nvSpPr>
        <p:spPr>
          <a:xfrm flipH="1">
            <a:off x="970050" y="3888975"/>
            <a:ext cx="1008300" cy="53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4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33" name="Google Shape;133;p13"/>
          <p:cNvSpPr txBox="1"/>
          <p:nvPr>
            <p:ph hasCustomPrompt="1" idx="7" type="title"/>
          </p:nvPr>
        </p:nvSpPr>
        <p:spPr>
          <a:xfrm>
            <a:off x="970050" y="1608475"/>
            <a:ext cx="1008300" cy="53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4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34" name="Google Shape;134;p13"/>
          <p:cNvSpPr txBox="1"/>
          <p:nvPr>
            <p:ph hasCustomPrompt="1" idx="8" type="title"/>
          </p:nvPr>
        </p:nvSpPr>
        <p:spPr>
          <a:xfrm>
            <a:off x="970050" y="2368642"/>
            <a:ext cx="1008300" cy="53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4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35" name="Google Shape;135;p13"/>
          <p:cNvSpPr txBox="1"/>
          <p:nvPr>
            <p:ph idx="9" type="subTitle"/>
          </p:nvPr>
        </p:nvSpPr>
        <p:spPr>
          <a:xfrm flipH="1">
            <a:off x="2624723" y="3136742"/>
            <a:ext cx="5175600" cy="436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Arapey"/>
              <a:buNone/>
              <a:defRPr b="1" sz="2000">
                <a:solidFill>
                  <a:schemeClr val="lt1"/>
                </a:solidFill>
                <a:latin typeface="Baskervville"/>
                <a:ea typeface="Baskervville"/>
                <a:cs typeface="Baskervville"/>
                <a:sym typeface="Baskervville"/>
              </a:defRPr>
            </a:lvl1pPr>
            <a:lvl2pPr lvl="1"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2pPr>
            <a:lvl3pPr lvl="2"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3pPr>
            <a:lvl4pPr lvl="3"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4pPr>
            <a:lvl5pPr lvl="4"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5pPr>
            <a:lvl6pPr lvl="5"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6pPr>
            <a:lvl7pPr lvl="6"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7pPr>
            <a:lvl8pPr lvl="7"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8pPr>
            <a:lvl9pPr lvl="8"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9pPr>
          </a:lstStyle>
          <a:p/>
        </p:txBody>
      </p:sp>
      <p:sp>
        <p:nvSpPr>
          <p:cNvPr id="136" name="Google Shape;136;p13"/>
          <p:cNvSpPr txBox="1"/>
          <p:nvPr>
            <p:ph idx="13" type="subTitle"/>
          </p:nvPr>
        </p:nvSpPr>
        <p:spPr>
          <a:xfrm>
            <a:off x="2065913" y="1621375"/>
            <a:ext cx="5175600" cy="436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Arapey"/>
              <a:buNone/>
              <a:defRPr b="1" sz="2000">
                <a:solidFill>
                  <a:schemeClr val="lt1"/>
                </a:solidFill>
                <a:latin typeface="Baskervville"/>
                <a:ea typeface="Baskervville"/>
                <a:cs typeface="Baskervville"/>
                <a:sym typeface="Baskervville"/>
              </a:defRPr>
            </a:lvl1pPr>
            <a:lvl2pPr lvl="1"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2pPr>
            <a:lvl3pPr lvl="2"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3pPr>
            <a:lvl4pPr lvl="3"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4pPr>
            <a:lvl5pPr lvl="4"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5pPr>
            <a:lvl6pPr lvl="5"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6pPr>
            <a:lvl7pPr lvl="6"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7pPr>
            <a:lvl8pPr lvl="7"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8pPr>
            <a:lvl9pPr lvl="8"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9pPr>
          </a:lstStyle>
          <a:p/>
        </p:txBody>
      </p:sp>
      <p:sp>
        <p:nvSpPr>
          <p:cNvPr id="137" name="Google Shape;137;p13"/>
          <p:cNvSpPr txBox="1"/>
          <p:nvPr>
            <p:ph idx="14" type="subTitle"/>
          </p:nvPr>
        </p:nvSpPr>
        <p:spPr>
          <a:xfrm flipH="1">
            <a:off x="2904129" y="3894426"/>
            <a:ext cx="5175600" cy="436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Arapey"/>
              <a:buNone/>
              <a:defRPr b="1" sz="2000">
                <a:solidFill>
                  <a:schemeClr val="lt1"/>
                </a:solidFill>
                <a:latin typeface="Baskervville"/>
                <a:ea typeface="Baskervville"/>
                <a:cs typeface="Baskervville"/>
                <a:sym typeface="Baskervville"/>
              </a:defRPr>
            </a:lvl1pPr>
            <a:lvl2pPr lvl="1"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2pPr>
            <a:lvl3pPr lvl="2"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3pPr>
            <a:lvl4pPr lvl="3"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4pPr>
            <a:lvl5pPr lvl="4"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5pPr>
            <a:lvl6pPr lvl="5"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6pPr>
            <a:lvl7pPr lvl="6"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7pPr>
            <a:lvl8pPr lvl="7"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8pPr>
            <a:lvl9pPr lvl="8"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9pPr>
          </a:lstStyle>
          <a:p/>
        </p:txBody>
      </p:sp>
      <p:sp>
        <p:nvSpPr>
          <p:cNvPr id="138" name="Google Shape;138;p13"/>
          <p:cNvSpPr txBox="1"/>
          <p:nvPr>
            <p:ph idx="15" type="subTitle"/>
          </p:nvPr>
        </p:nvSpPr>
        <p:spPr>
          <a:xfrm>
            <a:off x="2345318" y="2379059"/>
            <a:ext cx="5175600" cy="436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Arapey"/>
              <a:buNone/>
              <a:defRPr b="1" sz="2000">
                <a:solidFill>
                  <a:schemeClr val="lt1"/>
                </a:solidFill>
                <a:latin typeface="Baskervville"/>
                <a:ea typeface="Baskervville"/>
                <a:cs typeface="Baskervville"/>
                <a:sym typeface="Baskervville"/>
              </a:defRPr>
            </a:lvl1pPr>
            <a:lvl2pPr lvl="1"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2pPr>
            <a:lvl3pPr lvl="2"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3pPr>
            <a:lvl4pPr lvl="3"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4pPr>
            <a:lvl5pPr lvl="4"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5pPr>
            <a:lvl6pPr lvl="5"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6pPr>
            <a:lvl7pPr lvl="6"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7pPr>
            <a:lvl8pPr lvl="7"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8pPr>
            <a:lvl9pPr lvl="8" rtl="0">
              <a:lnSpc>
                <a:spcPct val="100000"/>
              </a:lnSpc>
              <a:spcBef>
                <a:spcPts val="0"/>
              </a:spcBef>
              <a:spcAft>
                <a:spcPts val="0"/>
              </a:spcAft>
              <a:buClr>
                <a:schemeClr val="lt1"/>
              </a:buClr>
              <a:buSzPts val="2400"/>
              <a:buFont typeface="Arapey"/>
              <a:buNone/>
              <a:defRPr sz="2400">
                <a:solidFill>
                  <a:schemeClr val="lt1"/>
                </a:solidFill>
                <a:latin typeface="Arapey"/>
                <a:ea typeface="Arapey"/>
                <a:cs typeface="Arapey"/>
                <a:sym typeface="Arapey"/>
              </a:defRPr>
            </a:lvl9pPr>
          </a:lstStyle>
          <a:p/>
        </p:txBody>
      </p:sp>
      <p:sp>
        <p:nvSpPr>
          <p:cNvPr id="139" name="Google Shape;139;p13"/>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7744986" y="100551"/>
            <a:ext cx="1493710" cy="1292672"/>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rot="-5400000">
            <a:off x="7653403" y="112936"/>
            <a:ext cx="1597655" cy="1371839"/>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7493814" y="125266"/>
            <a:ext cx="1769570" cy="1519099"/>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50" name="Shape 150"/>
        <p:cNvGrpSpPr/>
        <p:nvPr/>
      </p:nvGrpSpPr>
      <p:grpSpPr>
        <a:xfrm>
          <a:off x="0" y="0"/>
          <a:ext cx="0" cy="0"/>
          <a:chOff x="0" y="0"/>
          <a:chExt cx="0" cy="0"/>
        </a:xfrm>
      </p:grpSpPr>
      <p:sp>
        <p:nvSpPr>
          <p:cNvPr id="151" name="Google Shape;151;p14"/>
          <p:cNvSpPr/>
          <p:nvPr/>
        </p:nvSpPr>
        <p:spPr>
          <a:xfrm flipH="1" rot="10800000">
            <a:off x="0" y="1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txBox="1"/>
          <p:nvPr>
            <p:ph type="title"/>
          </p:nvPr>
        </p:nvSpPr>
        <p:spPr>
          <a:xfrm>
            <a:off x="1181144" y="3498600"/>
            <a:ext cx="6781500" cy="531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1" name="Google Shape;161;p14"/>
          <p:cNvSpPr txBox="1"/>
          <p:nvPr>
            <p:ph idx="1" type="subTitle"/>
          </p:nvPr>
        </p:nvSpPr>
        <p:spPr>
          <a:xfrm>
            <a:off x="1181356" y="542075"/>
            <a:ext cx="6781500" cy="2956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3000"/>
              <a:buNone/>
              <a:defRPr sz="3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62" name="Google Shape;162;p14"/>
          <p:cNvSpPr/>
          <p:nvPr/>
        </p:nvSpPr>
        <p:spPr>
          <a:xfrm flipH="1" rot="10800000">
            <a:off x="0" y="3569079"/>
            <a:ext cx="2161269" cy="1574431"/>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rot="10800000">
            <a:off x="0" y="4737610"/>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flipH="1" rot="10800000">
            <a:off x="0" y="4601435"/>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flipH="1" rot="10800000">
            <a:off x="7752714" y="0"/>
            <a:ext cx="1391289" cy="1204036"/>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flipH="1" rot="10800000">
            <a:off x="7655902" y="23"/>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flipH="1" rot="10800000">
            <a:off x="7495775" y="22"/>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168" name="Shape 168"/>
        <p:cNvGrpSpPr/>
        <p:nvPr/>
      </p:nvGrpSpPr>
      <p:grpSpPr>
        <a:xfrm>
          <a:off x="0" y="0"/>
          <a:ext cx="0" cy="0"/>
          <a:chOff x="0" y="0"/>
          <a:chExt cx="0" cy="0"/>
        </a:xfrm>
      </p:grpSpPr>
      <p:sp>
        <p:nvSpPr>
          <p:cNvPr id="169" name="Google Shape;169;p15"/>
          <p:cNvSpPr/>
          <p:nvPr/>
        </p:nvSpPr>
        <p:spPr>
          <a:xfrm>
            <a:off x="0" y="-125"/>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rot="5400000">
            <a:off x="-22345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15"/>
          <p:cNvGrpSpPr/>
          <p:nvPr/>
        </p:nvGrpSpPr>
        <p:grpSpPr>
          <a:xfrm>
            <a:off x="496250" y="-124"/>
            <a:ext cx="223775" cy="5143500"/>
            <a:chOff x="496238" y="-2922612"/>
            <a:chExt cx="223775" cy="9144000"/>
          </a:xfrm>
        </p:grpSpPr>
        <p:sp>
          <p:nvSpPr>
            <p:cNvPr id="172" name="Google Shape;172;p15"/>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5"/>
          <p:cNvSpPr txBox="1"/>
          <p:nvPr>
            <p:ph type="title"/>
          </p:nvPr>
        </p:nvSpPr>
        <p:spPr>
          <a:xfrm>
            <a:off x="1664425" y="2347225"/>
            <a:ext cx="5815200" cy="153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48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175" name="Google Shape;175;p15"/>
          <p:cNvSpPr txBox="1"/>
          <p:nvPr>
            <p:ph hasCustomPrompt="1" idx="2" type="title"/>
          </p:nvPr>
        </p:nvSpPr>
        <p:spPr>
          <a:xfrm>
            <a:off x="3730525" y="542075"/>
            <a:ext cx="1683000" cy="103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6000"/>
              <a:buNone/>
              <a:defRPr sz="6000">
                <a:solidFill>
                  <a:schemeClr val="dk1"/>
                </a:solidFill>
              </a:defRPr>
            </a:lvl1pPr>
            <a:lvl2pPr lvl="1" rtl="0" algn="ctr">
              <a:spcBef>
                <a:spcPts val="0"/>
              </a:spcBef>
              <a:spcAft>
                <a:spcPts val="0"/>
              </a:spcAft>
              <a:buClr>
                <a:schemeClr val="dk1"/>
              </a:buClr>
              <a:buSzPts val="6000"/>
              <a:buNone/>
              <a:defRPr sz="6000">
                <a:solidFill>
                  <a:schemeClr val="dk1"/>
                </a:solidFill>
              </a:defRPr>
            </a:lvl2pPr>
            <a:lvl3pPr lvl="2" rtl="0" algn="ctr">
              <a:spcBef>
                <a:spcPts val="0"/>
              </a:spcBef>
              <a:spcAft>
                <a:spcPts val="0"/>
              </a:spcAft>
              <a:buClr>
                <a:schemeClr val="dk1"/>
              </a:buClr>
              <a:buSzPts val="6000"/>
              <a:buNone/>
              <a:defRPr sz="6000">
                <a:solidFill>
                  <a:schemeClr val="dk1"/>
                </a:solidFill>
              </a:defRPr>
            </a:lvl3pPr>
            <a:lvl4pPr lvl="3" rtl="0" algn="ctr">
              <a:spcBef>
                <a:spcPts val="0"/>
              </a:spcBef>
              <a:spcAft>
                <a:spcPts val="0"/>
              </a:spcAft>
              <a:buClr>
                <a:schemeClr val="dk1"/>
              </a:buClr>
              <a:buSzPts val="6000"/>
              <a:buNone/>
              <a:defRPr sz="6000">
                <a:solidFill>
                  <a:schemeClr val="dk1"/>
                </a:solidFill>
              </a:defRPr>
            </a:lvl4pPr>
            <a:lvl5pPr lvl="4" rtl="0" algn="ctr">
              <a:spcBef>
                <a:spcPts val="0"/>
              </a:spcBef>
              <a:spcAft>
                <a:spcPts val="0"/>
              </a:spcAft>
              <a:buClr>
                <a:schemeClr val="dk1"/>
              </a:buClr>
              <a:buSzPts val="6000"/>
              <a:buNone/>
              <a:defRPr sz="6000">
                <a:solidFill>
                  <a:schemeClr val="dk1"/>
                </a:solidFill>
              </a:defRPr>
            </a:lvl5pPr>
            <a:lvl6pPr lvl="5" rtl="0" algn="ctr">
              <a:spcBef>
                <a:spcPts val="0"/>
              </a:spcBef>
              <a:spcAft>
                <a:spcPts val="0"/>
              </a:spcAft>
              <a:buClr>
                <a:schemeClr val="dk1"/>
              </a:buClr>
              <a:buSzPts val="6000"/>
              <a:buNone/>
              <a:defRPr sz="6000">
                <a:solidFill>
                  <a:schemeClr val="dk1"/>
                </a:solidFill>
              </a:defRPr>
            </a:lvl6pPr>
            <a:lvl7pPr lvl="6" rtl="0" algn="ctr">
              <a:spcBef>
                <a:spcPts val="0"/>
              </a:spcBef>
              <a:spcAft>
                <a:spcPts val="0"/>
              </a:spcAft>
              <a:buClr>
                <a:schemeClr val="dk1"/>
              </a:buClr>
              <a:buSzPts val="6000"/>
              <a:buNone/>
              <a:defRPr sz="6000">
                <a:solidFill>
                  <a:schemeClr val="dk1"/>
                </a:solidFill>
              </a:defRPr>
            </a:lvl7pPr>
            <a:lvl8pPr lvl="7" rtl="0" algn="ctr">
              <a:spcBef>
                <a:spcPts val="0"/>
              </a:spcBef>
              <a:spcAft>
                <a:spcPts val="0"/>
              </a:spcAft>
              <a:buClr>
                <a:schemeClr val="dk1"/>
              </a:buClr>
              <a:buSzPts val="6000"/>
              <a:buNone/>
              <a:defRPr sz="6000">
                <a:solidFill>
                  <a:schemeClr val="dk1"/>
                </a:solidFill>
              </a:defRPr>
            </a:lvl8pPr>
            <a:lvl9pPr lvl="8" rtl="0" algn="ctr">
              <a:spcBef>
                <a:spcPts val="0"/>
              </a:spcBef>
              <a:spcAft>
                <a:spcPts val="0"/>
              </a:spcAft>
              <a:buClr>
                <a:schemeClr val="dk1"/>
              </a:buClr>
              <a:buSzPts val="6000"/>
              <a:buNone/>
              <a:defRPr sz="6000">
                <a:solidFill>
                  <a:schemeClr val="dk1"/>
                </a:solidFill>
              </a:defRPr>
            </a:lvl9pPr>
          </a:lstStyle>
          <a:p>
            <a:r>
              <a:t>xx%</a:t>
            </a:r>
          </a:p>
        </p:txBody>
      </p:sp>
      <p:sp>
        <p:nvSpPr>
          <p:cNvPr id="176" name="Google Shape;176;p15"/>
          <p:cNvSpPr txBox="1"/>
          <p:nvPr>
            <p:ph idx="1" type="subTitle"/>
          </p:nvPr>
        </p:nvSpPr>
        <p:spPr>
          <a:xfrm>
            <a:off x="1664425" y="3852850"/>
            <a:ext cx="5815200" cy="48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latin typeface="Albert Sans Medium"/>
                <a:ea typeface="Albert Sans Medium"/>
                <a:cs typeface="Albert Sans Medium"/>
                <a:sym typeface="Albert Sans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7" name="Google Shape;177;p15"/>
          <p:cNvSpPr/>
          <p:nvPr/>
        </p:nvSpPr>
        <p:spPr>
          <a:xfrm rot="-5400000">
            <a:off x="6605310" y="183172"/>
            <a:ext cx="2721845" cy="2355514"/>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dk1"/>
        </a:solidFill>
      </p:bgPr>
    </p:bg>
    <p:spTree>
      <p:nvGrpSpPr>
        <p:cNvPr id="178" name="Shape 178"/>
        <p:cNvGrpSpPr/>
        <p:nvPr/>
      </p:nvGrpSpPr>
      <p:grpSpPr>
        <a:xfrm>
          <a:off x="0" y="0"/>
          <a:ext cx="0" cy="0"/>
          <a:chOff x="0" y="0"/>
          <a:chExt cx="0" cy="0"/>
        </a:xfrm>
      </p:grpSpPr>
      <p:sp>
        <p:nvSpPr>
          <p:cNvPr id="179" name="Google Shape;179;p16"/>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txBox="1"/>
          <p:nvPr>
            <p:ph type="title"/>
          </p:nvPr>
        </p:nvSpPr>
        <p:spPr>
          <a:xfrm>
            <a:off x="1015275" y="834425"/>
            <a:ext cx="2785500" cy="2171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188" name="Google Shape;188;p16"/>
          <p:cNvSpPr txBox="1"/>
          <p:nvPr>
            <p:ph idx="1" type="subTitle"/>
          </p:nvPr>
        </p:nvSpPr>
        <p:spPr>
          <a:xfrm>
            <a:off x="1015275" y="3045800"/>
            <a:ext cx="2785500" cy="111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89" name="Google Shape;189;p16"/>
          <p:cNvSpPr/>
          <p:nvPr>
            <p:ph idx="2" type="pic"/>
          </p:nvPr>
        </p:nvSpPr>
        <p:spPr>
          <a:xfrm>
            <a:off x="5476700" y="866775"/>
            <a:ext cx="2627400" cy="3410100"/>
          </a:xfrm>
          <a:prstGeom prst="snip1Rect">
            <a:avLst>
              <a:gd fmla="val 16667" name="adj"/>
            </a:avLst>
          </a:prstGeom>
          <a:noFill/>
          <a:ln>
            <a:noFill/>
          </a:ln>
        </p:spPr>
      </p:sp>
      <p:sp>
        <p:nvSpPr>
          <p:cNvPr id="190" name="Google Shape;190;p16"/>
          <p:cNvSpPr/>
          <p:nvPr/>
        </p:nvSpPr>
        <p:spPr>
          <a:xfrm>
            <a:off x="-4350" y="4571988"/>
            <a:ext cx="91527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16"/>
          <p:cNvGrpSpPr/>
          <p:nvPr/>
        </p:nvGrpSpPr>
        <p:grpSpPr>
          <a:xfrm>
            <a:off x="-12" y="4828513"/>
            <a:ext cx="9144000" cy="223775"/>
            <a:chOff x="-12" y="4568875"/>
            <a:chExt cx="9144000" cy="223775"/>
          </a:xfrm>
        </p:grpSpPr>
        <p:sp>
          <p:nvSpPr>
            <p:cNvPr id="192" name="Google Shape;192;p16"/>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16"/>
          <p:cNvSpPr/>
          <p:nvPr/>
        </p:nvSpPr>
        <p:spPr>
          <a:xfrm rot="10800000">
            <a:off x="-4346" y="-48862"/>
            <a:ext cx="1923231" cy="1664384"/>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solidFill>
          <a:schemeClr val="dk1"/>
        </a:solidFill>
      </p:bgPr>
    </p:bg>
    <p:spTree>
      <p:nvGrpSpPr>
        <p:cNvPr id="195" name="Shape 195"/>
        <p:cNvGrpSpPr/>
        <p:nvPr/>
      </p:nvGrpSpPr>
      <p:grpSpPr>
        <a:xfrm>
          <a:off x="0" y="0"/>
          <a:ext cx="0" cy="0"/>
          <a:chOff x="0" y="0"/>
          <a:chExt cx="0" cy="0"/>
        </a:xfrm>
      </p:grpSpPr>
      <p:sp>
        <p:nvSpPr>
          <p:cNvPr id="196" name="Google Shape;196;p17"/>
          <p:cNvSpPr/>
          <p:nvPr/>
        </p:nvSpPr>
        <p:spPr>
          <a:xfrm>
            <a:off x="5" y="-122"/>
            <a:ext cx="1920453" cy="1398957"/>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rot="10800000">
            <a:off x="7457200" y="3914593"/>
            <a:ext cx="1686798" cy="1228782"/>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7"/>
          <p:cNvGrpSpPr/>
          <p:nvPr/>
        </p:nvGrpSpPr>
        <p:grpSpPr>
          <a:xfrm>
            <a:off x="496250" y="-124"/>
            <a:ext cx="223775" cy="5143500"/>
            <a:chOff x="496238" y="-2922612"/>
            <a:chExt cx="223775" cy="9144000"/>
          </a:xfrm>
        </p:grpSpPr>
        <p:sp>
          <p:nvSpPr>
            <p:cNvPr id="199" name="Google Shape;199;p17"/>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17"/>
          <p:cNvSpPr txBox="1"/>
          <p:nvPr>
            <p:ph type="title"/>
          </p:nvPr>
        </p:nvSpPr>
        <p:spPr>
          <a:xfrm>
            <a:off x="1053375" y="1333500"/>
            <a:ext cx="2766300" cy="122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17"/>
          <p:cNvSpPr txBox="1"/>
          <p:nvPr>
            <p:ph idx="1" type="subTitle"/>
          </p:nvPr>
        </p:nvSpPr>
        <p:spPr>
          <a:xfrm>
            <a:off x="1053375" y="2556075"/>
            <a:ext cx="2766300" cy="1263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solidFill>
          <a:schemeClr val="dk1"/>
        </a:solidFill>
      </p:bgPr>
    </p:bg>
    <p:spTree>
      <p:nvGrpSpPr>
        <p:cNvPr id="203" name="Shape 203"/>
        <p:cNvGrpSpPr/>
        <p:nvPr/>
      </p:nvGrpSpPr>
      <p:grpSpPr>
        <a:xfrm>
          <a:off x="0" y="0"/>
          <a:ext cx="0" cy="0"/>
          <a:chOff x="0" y="0"/>
          <a:chExt cx="0" cy="0"/>
        </a:xfrm>
      </p:grpSpPr>
      <p:sp>
        <p:nvSpPr>
          <p:cNvPr id="204" name="Google Shape;204;p18"/>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8"/>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8"/>
          <p:cNvSpPr txBox="1"/>
          <p:nvPr>
            <p:ph type="title"/>
          </p:nvPr>
        </p:nvSpPr>
        <p:spPr>
          <a:xfrm>
            <a:off x="5230000" y="1410788"/>
            <a:ext cx="2630400" cy="1241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13" name="Google Shape;213;p18"/>
          <p:cNvSpPr txBox="1"/>
          <p:nvPr>
            <p:ph idx="1" type="subTitle"/>
          </p:nvPr>
        </p:nvSpPr>
        <p:spPr>
          <a:xfrm>
            <a:off x="5230125" y="2652427"/>
            <a:ext cx="2630400" cy="12843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14" name="Google Shape;214;p18"/>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8"/>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flipH="1" rot="10800000">
            <a:off x="0" y="3569079"/>
            <a:ext cx="2161269" cy="1574431"/>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flipH="1" rot="10800000">
            <a:off x="0" y="4737610"/>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flipH="1" rot="10800000">
            <a:off x="0" y="4601435"/>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flipH="1" rot="10800000">
            <a:off x="7752714" y="0"/>
            <a:ext cx="1391289" cy="1204036"/>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flipH="1" rot="10800000">
            <a:off x="7655902" y="23"/>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flipH="1" rot="10800000">
            <a:off x="7495775" y="22"/>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bg>
      <p:bgPr>
        <a:solidFill>
          <a:schemeClr val="dk1"/>
        </a:solidFill>
      </p:bgPr>
    </p:bg>
    <p:spTree>
      <p:nvGrpSpPr>
        <p:cNvPr id="228" name="Shape 228"/>
        <p:cNvGrpSpPr/>
        <p:nvPr/>
      </p:nvGrpSpPr>
      <p:grpSpPr>
        <a:xfrm>
          <a:off x="0" y="0"/>
          <a:ext cx="0" cy="0"/>
          <a:chOff x="0" y="0"/>
          <a:chExt cx="0" cy="0"/>
        </a:xfrm>
      </p:grpSpPr>
      <p:sp>
        <p:nvSpPr>
          <p:cNvPr id="229" name="Google Shape;229;p19"/>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33" name="Google Shape;233;p19"/>
          <p:cNvSpPr txBox="1"/>
          <p:nvPr>
            <p:ph idx="1" type="body"/>
          </p:nvPr>
        </p:nvSpPr>
        <p:spPr>
          <a:xfrm>
            <a:off x="726600" y="1017725"/>
            <a:ext cx="7704000" cy="1258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lt1"/>
              </a:buClr>
              <a:buSzPts val="1400"/>
              <a:buChar char="●"/>
              <a:defRPr>
                <a:solidFill>
                  <a:schemeClr val="lt1"/>
                </a:solidFill>
              </a:defRPr>
            </a:lvl1pPr>
            <a:lvl2pPr indent="-317500" lvl="1" marL="914400" rtl="0">
              <a:lnSpc>
                <a:spcPct val="100000"/>
              </a:lnSpc>
              <a:spcBef>
                <a:spcPts val="0"/>
              </a:spcBef>
              <a:spcAft>
                <a:spcPts val="0"/>
              </a:spcAft>
              <a:buClr>
                <a:schemeClr val="lt1"/>
              </a:buClr>
              <a:buSzPts val="1400"/>
              <a:buChar char="○"/>
              <a:defRPr>
                <a:solidFill>
                  <a:schemeClr val="lt1"/>
                </a:solidFill>
              </a:defRPr>
            </a:lvl2pPr>
            <a:lvl3pPr indent="-317500" lvl="2" marL="1371600" rtl="0">
              <a:lnSpc>
                <a:spcPct val="100000"/>
              </a:lnSpc>
              <a:spcBef>
                <a:spcPts val="0"/>
              </a:spcBef>
              <a:spcAft>
                <a:spcPts val="0"/>
              </a:spcAft>
              <a:buClr>
                <a:schemeClr val="lt1"/>
              </a:buClr>
              <a:buSzPts val="1400"/>
              <a:buChar char="■"/>
              <a:defRPr>
                <a:solidFill>
                  <a:schemeClr val="lt1"/>
                </a:solidFill>
              </a:defRPr>
            </a:lvl3pPr>
            <a:lvl4pPr indent="-317500" lvl="3" marL="1828800" rtl="0">
              <a:lnSpc>
                <a:spcPct val="100000"/>
              </a:lnSpc>
              <a:spcBef>
                <a:spcPts val="0"/>
              </a:spcBef>
              <a:spcAft>
                <a:spcPts val="0"/>
              </a:spcAft>
              <a:buClr>
                <a:schemeClr val="lt1"/>
              </a:buClr>
              <a:buSzPts val="1400"/>
              <a:buChar char="●"/>
              <a:defRPr>
                <a:solidFill>
                  <a:schemeClr val="lt1"/>
                </a:solidFill>
              </a:defRPr>
            </a:lvl4pPr>
            <a:lvl5pPr indent="-317500" lvl="4" marL="2286000" rtl="0">
              <a:lnSpc>
                <a:spcPct val="100000"/>
              </a:lnSpc>
              <a:spcBef>
                <a:spcPts val="0"/>
              </a:spcBef>
              <a:spcAft>
                <a:spcPts val="0"/>
              </a:spcAft>
              <a:buClr>
                <a:schemeClr val="lt1"/>
              </a:buClr>
              <a:buSzPts val="1400"/>
              <a:buChar char="○"/>
              <a:defRPr>
                <a:solidFill>
                  <a:schemeClr val="lt1"/>
                </a:solidFill>
              </a:defRPr>
            </a:lvl5pPr>
            <a:lvl6pPr indent="-317500" lvl="5" marL="2743200" rtl="0">
              <a:lnSpc>
                <a:spcPct val="100000"/>
              </a:lnSpc>
              <a:spcBef>
                <a:spcPts val="0"/>
              </a:spcBef>
              <a:spcAft>
                <a:spcPts val="0"/>
              </a:spcAft>
              <a:buClr>
                <a:schemeClr val="lt1"/>
              </a:buClr>
              <a:buSzPts val="1400"/>
              <a:buChar char="■"/>
              <a:defRPr>
                <a:solidFill>
                  <a:schemeClr val="lt1"/>
                </a:solidFill>
              </a:defRPr>
            </a:lvl6pPr>
            <a:lvl7pPr indent="-317500" lvl="6" marL="3200400" rtl="0">
              <a:lnSpc>
                <a:spcPct val="100000"/>
              </a:lnSpc>
              <a:spcBef>
                <a:spcPts val="0"/>
              </a:spcBef>
              <a:spcAft>
                <a:spcPts val="0"/>
              </a:spcAft>
              <a:buClr>
                <a:schemeClr val="lt1"/>
              </a:buClr>
              <a:buSzPts val="1400"/>
              <a:buChar char="●"/>
              <a:defRPr>
                <a:solidFill>
                  <a:schemeClr val="lt1"/>
                </a:solidFill>
              </a:defRPr>
            </a:lvl7pPr>
            <a:lvl8pPr indent="-317500" lvl="7" marL="3657600" rtl="0">
              <a:lnSpc>
                <a:spcPct val="100000"/>
              </a:lnSpc>
              <a:spcBef>
                <a:spcPts val="0"/>
              </a:spcBef>
              <a:spcAft>
                <a:spcPts val="0"/>
              </a:spcAft>
              <a:buClr>
                <a:schemeClr val="lt1"/>
              </a:buClr>
              <a:buSzPts val="1400"/>
              <a:buChar char="○"/>
              <a:defRPr>
                <a:solidFill>
                  <a:schemeClr val="lt1"/>
                </a:solidFill>
              </a:defRPr>
            </a:lvl8pPr>
            <a:lvl9pPr indent="-317500" lvl="8" marL="4114800" rtl="0">
              <a:lnSpc>
                <a:spcPct val="100000"/>
              </a:lnSpc>
              <a:spcBef>
                <a:spcPts val="0"/>
              </a:spcBef>
              <a:spcAft>
                <a:spcPts val="0"/>
              </a:spcAft>
              <a:buClr>
                <a:schemeClr val="lt1"/>
              </a:buClr>
              <a:buSzPts val="1400"/>
              <a:buChar char="■"/>
              <a:defRPr>
                <a:solidFill>
                  <a:schemeClr val="lt1"/>
                </a:solidFill>
              </a:defRPr>
            </a:lvl9pPr>
          </a:lstStyle>
          <a:p/>
        </p:txBody>
      </p:sp>
      <p:sp>
        <p:nvSpPr>
          <p:cNvPr id="234" name="Google Shape;234;p19"/>
          <p:cNvSpPr/>
          <p:nvPr/>
        </p:nvSpPr>
        <p:spPr>
          <a:xfrm rot="-5400000">
            <a:off x="7350201" y="129418"/>
            <a:ext cx="1923231" cy="1664384"/>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
    <p:bg>
      <p:bgPr>
        <a:solidFill>
          <a:schemeClr val="dk1"/>
        </a:solidFill>
      </p:bgPr>
    </p:bg>
    <p:spTree>
      <p:nvGrpSpPr>
        <p:cNvPr id="235" name="Shape 235"/>
        <p:cNvGrpSpPr/>
        <p:nvPr/>
      </p:nvGrpSpPr>
      <p:grpSpPr>
        <a:xfrm>
          <a:off x="0" y="0"/>
          <a:ext cx="0" cy="0"/>
          <a:chOff x="0" y="0"/>
          <a:chExt cx="0" cy="0"/>
        </a:xfrm>
      </p:grpSpPr>
      <p:sp>
        <p:nvSpPr>
          <p:cNvPr id="236" name="Google Shape;236;p20"/>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0"/>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flipH="1" rot="10800000">
            <a:off x="0" y="4737610"/>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p:nvPr/>
        </p:nvSpPr>
        <p:spPr>
          <a:xfrm flipH="1" rot="10800000">
            <a:off x="0" y="4601435"/>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flipH="1" rot="10800000">
            <a:off x="7752714" y="0"/>
            <a:ext cx="1391289" cy="1204036"/>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flipH="1" rot="10800000">
            <a:off x="7655902" y="23"/>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0"/>
          <p:cNvSpPr/>
          <p:nvPr/>
        </p:nvSpPr>
        <p:spPr>
          <a:xfrm flipH="1" rot="10800000">
            <a:off x="7495775" y="22"/>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0"/>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0"/>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txBox="1"/>
          <p:nvPr>
            <p:ph type="title"/>
          </p:nvPr>
        </p:nvSpPr>
        <p:spPr>
          <a:xfrm>
            <a:off x="751325" y="1214850"/>
            <a:ext cx="7641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57" name="Google Shape;257;p20"/>
          <p:cNvSpPr txBox="1"/>
          <p:nvPr>
            <p:ph idx="1" type="body"/>
          </p:nvPr>
        </p:nvSpPr>
        <p:spPr>
          <a:xfrm>
            <a:off x="726600" y="1981650"/>
            <a:ext cx="7704000" cy="1947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lt1"/>
              </a:buClr>
              <a:buSzPts val="1400"/>
              <a:buChar char="■"/>
              <a:defRPr>
                <a:solidFill>
                  <a:schemeClr val="lt1"/>
                </a:solidFill>
              </a:defRPr>
            </a:lvl1pPr>
            <a:lvl2pPr indent="-317500" lvl="1" marL="914400" rtl="0">
              <a:lnSpc>
                <a:spcPct val="100000"/>
              </a:lnSpc>
              <a:spcBef>
                <a:spcPts val="0"/>
              </a:spcBef>
              <a:spcAft>
                <a:spcPts val="0"/>
              </a:spcAft>
              <a:buClr>
                <a:schemeClr val="lt1"/>
              </a:buClr>
              <a:buSzPts val="1400"/>
              <a:buChar char="○"/>
              <a:defRPr>
                <a:solidFill>
                  <a:schemeClr val="lt1"/>
                </a:solidFill>
              </a:defRPr>
            </a:lvl2pPr>
            <a:lvl3pPr indent="-317500" lvl="2" marL="1371600" rtl="0">
              <a:lnSpc>
                <a:spcPct val="100000"/>
              </a:lnSpc>
              <a:spcBef>
                <a:spcPts val="0"/>
              </a:spcBef>
              <a:spcAft>
                <a:spcPts val="0"/>
              </a:spcAft>
              <a:buClr>
                <a:schemeClr val="lt1"/>
              </a:buClr>
              <a:buSzPts val="1400"/>
              <a:buChar char="■"/>
              <a:defRPr>
                <a:solidFill>
                  <a:schemeClr val="lt1"/>
                </a:solidFill>
              </a:defRPr>
            </a:lvl3pPr>
            <a:lvl4pPr indent="-317500" lvl="3" marL="1828800" rtl="0">
              <a:lnSpc>
                <a:spcPct val="100000"/>
              </a:lnSpc>
              <a:spcBef>
                <a:spcPts val="0"/>
              </a:spcBef>
              <a:spcAft>
                <a:spcPts val="0"/>
              </a:spcAft>
              <a:buClr>
                <a:schemeClr val="lt1"/>
              </a:buClr>
              <a:buSzPts val="1400"/>
              <a:buChar char="●"/>
              <a:defRPr>
                <a:solidFill>
                  <a:schemeClr val="lt1"/>
                </a:solidFill>
              </a:defRPr>
            </a:lvl4pPr>
            <a:lvl5pPr indent="-317500" lvl="4" marL="2286000" rtl="0">
              <a:lnSpc>
                <a:spcPct val="100000"/>
              </a:lnSpc>
              <a:spcBef>
                <a:spcPts val="0"/>
              </a:spcBef>
              <a:spcAft>
                <a:spcPts val="0"/>
              </a:spcAft>
              <a:buClr>
                <a:schemeClr val="lt1"/>
              </a:buClr>
              <a:buSzPts val="1400"/>
              <a:buChar char="○"/>
              <a:defRPr>
                <a:solidFill>
                  <a:schemeClr val="lt1"/>
                </a:solidFill>
              </a:defRPr>
            </a:lvl5pPr>
            <a:lvl6pPr indent="-317500" lvl="5" marL="2743200" rtl="0">
              <a:lnSpc>
                <a:spcPct val="100000"/>
              </a:lnSpc>
              <a:spcBef>
                <a:spcPts val="0"/>
              </a:spcBef>
              <a:spcAft>
                <a:spcPts val="0"/>
              </a:spcAft>
              <a:buClr>
                <a:schemeClr val="lt1"/>
              </a:buClr>
              <a:buSzPts val="1400"/>
              <a:buChar char="■"/>
              <a:defRPr>
                <a:solidFill>
                  <a:schemeClr val="lt1"/>
                </a:solidFill>
              </a:defRPr>
            </a:lvl6pPr>
            <a:lvl7pPr indent="-317500" lvl="6" marL="3200400" rtl="0">
              <a:lnSpc>
                <a:spcPct val="100000"/>
              </a:lnSpc>
              <a:spcBef>
                <a:spcPts val="0"/>
              </a:spcBef>
              <a:spcAft>
                <a:spcPts val="0"/>
              </a:spcAft>
              <a:buClr>
                <a:schemeClr val="lt1"/>
              </a:buClr>
              <a:buSzPts val="1400"/>
              <a:buChar char="●"/>
              <a:defRPr>
                <a:solidFill>
                  <a:schemeClr val="lt1"/>
                </a:solidFill>
              </a:defRPr>
            </a:lvl7pPr>
            <a:lvl8pPr indent="-317500" lvl="7" marL="3657600" rtl="0">
              <a:lnSpc>
                <a:spcPct val="100000"/>
              </a:lnSpc>
              <a:spcBef>
                <a:spcPts val="0"/>
              </a:spcBef>
              <a:spcAft>
                <a:spcPts val="0"/>
              </a:spcAft>
              <a:buClr>
                <a:schemeClr val="lt1"/>
              </a:buClr>
              <a:buSzPts val="1400"/>
              <a:buChar char="○"/>
              <a:defRPr>
                <a:solidFill>
                  <a:schemeClr val="lt1"/>
                </a:solidFill>
              </a:defRPr>
            </a:lvl8pPr>
            <a:lvl9pPr indent="-317500" lvl="8" marL="4114800" rtl="0">
              <a:lnSpc>
                <a:spcPct val="100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3"/>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txBox="1"/>
          <p:nvPr>
            <p:ph type="title"/>
          </p:nvPr>
        </p:nvSpPr>
        <p:spPr>
          <a:xfrm>
            <a:off x="1038300" y="2349425"/>
            <a:ext cx="7067400" cy="1446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3600"/>
              <a:buNone/>
              <a:defRPr sz="48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 name="Google Shape;32;p3"/>
          <p:cNvSpPr txBox="1"/>
          <p:nvPr>
            <p:ph hasCustomPrompt="1" idx="2" type="title"/>
          </p:nvPr>
        </p:nvSpPr>
        <p:spPr>
          <a:xfrm>
            <a:off x="958500" y="1184400"/>
            <a:ext cx="1262100" cy="75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b="0"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 name="Google Shape;33;p3"/>
          <p:cNvSpPr txBox="1"/>
          <p:nvPr>
            <p:ph idx="1" type="subTitle"/>
          </p:nvPr>
        </p:nvSpPr>
        <p:spPr>
          <a:xfrm>
            <a:off x="1038300" y="3961875"/>
            <a:ext cx="7067400" cy="387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 name="Google Shape;34;p3"/>
          <p:cNvSpPr/>
          <p:nvPr/>
        </p:nvSpPr>
        <p:spPr>
          <a:xfrm>
            <a:off x="0" y="318300"/>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0" y="515975"/>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flipH="1" rot="-899969">
            <a:off x="6296801" y="2919287"/>
            <a:ext cx="5271366" cy="2289253"/>
          </a:xfrm>
          <a:custGeom>
            <a:rect b="b" l="l" r="r" t="t"/>
            <a:pathLst>
              <a:path extrusionOk="0" h="17719" w="40801">
                <a:moveTo>
                  <a:pt x="10802" y="0"/>
                </a:moveTo>
                <a:lnTo>
                  <a:pt x="0" y="17718"/>
                </a:lnTo>
                <a:lnTo>
                  <a:pt x="40801" y="17718"/>
                </a:lnTo>
                <a:lnTo>
                  <a:pt x="40801" y="10912"/>
                </a:lnTo>
                <a:lnTo>
                  <a:pt x="10802" y="0"/>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solidFill>
          <a:schemeClr val="dk1"/>
        </a:solidFill>
      </p:bgPr>
    </p:bg>
    <p:spTree>
      <p:nvGrpSpPr>
        <p:cNvPr id="258" name="Shape 258"/>
        <p:cNvGrpSpPr/>
        <p:nvPr/>
      </p:nvGrpSpPr>
      <p:grpSpPr>
        <a:xfrm>
          <a:off x="0" y="0"/>
          <a:ext cx="0" cy="0"/>
          <a:chOff x="0" y="0"/>
          <a:chExt cx="0" cy="0"/>
        </a:xfrm>
      </p:grpSpPr>
      <p:sp>
        <p:nvSpPr>
          <p:cNvPr id="259" name="Google Shape;25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60" name="Google Shape;260;p21"/>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1"/>
          <p:cNvGrpSpPr/>
          <p:nvPr/>
        </p:nvGrpSpPr>
        <p:grpSpPr>
          <a:xfrm flipH="1">
            <a:off x="-1" y="28"/>
            <a:ext cx="1519127" cy="1769573"/>
            <a:chOff x="7619049" y="28"/>
            <a:chExt cx="1519127" cy="1769573"/>
          </a:xfrm>
        </p:grpSpPr>
        <p:sp>
          <p:nvSpPr>
            <p:cNvPr id="269" name="Google Shape;269;p21"/>
            <p:cNvSpPr/>
            <p:nvPr/>
          </p:nvSpPr>
          <p:spPr>
            <a:xfrm rot="-5400000">
              <a:off x="7744986" y="100551"/>
              <a:ext cx="1493710" cy="1292672"/>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rot="-5400000">
              <a:off x="7653403" y="112936"/>
              <a:ext cx="1597655" cy="1371839"/>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rot="-5400000">
              <a:off x="7493814" y="125266"/>
              <a:ext cx="1769570" cy="1519099"/>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bg>
      <p:bgPr>
        <a:solidFill>
          <a:schemeClr val="dk1"/>
        </a:solidFill>
      </p:bgPr>
    </p:bg>
    <p:spTree>
      <p:nvGrpSpPr>
        <p:cNvPr id="272" name="Shape 272"/>
        <p:cNvGrpSpPr/>
        <p:nvPr/>
      </p:nvGrpSpPr>
      <p:grpSpPr>
        <a:xfrm>
          <a:off x="0" y="0"/>
          <a:ext cx="0" cy="0"/>
          <a:chOff x="0" y="0"/>
          <a:chExt cx="0" cy="0"/>
        </a:xfrm>
      </p:grpSpPr>
      <p:sp>
        <p:nvSpPr>
          <p:cNvPr id="273" name="Google Shape;273;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74" name="Google Shape;274;p22"/>
          <p:cNvSpPr/>
          <p:nvPr/>
        </p:nvSpPr>
        <p:spPr>
          <a:xfrm>
            <a:off x="-96356" y="4583575"/>
            <a:ext cx="93285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2"/>
          <p:cNvGrpSpPr/>
          <p:nvPr/>
        </p:nvGrpSpPr>
        <p:grpSpPr>
          <a:xfrm>
            <a:off x="-114650" y="4828538"/>
            <a:ext cx="9328709" cy="223775"/>
            <a:chOff x="-12" y="4568875"/>
            <a:chExt cx="9144000" cy="223775"/>
          </a:xfrm>
        </p:grpSpPr>
        <p:sp>
          <p:nvSpPr>
            <p:cNvPr id="276" name="Google Shape;276;p22"/>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1"/>
        </a:solidFill>
      </p:bgPr>
    </p:bg>
    <p:spTree>
      <p:nvGrpSpPr>
        <p:cNvPr id="278" name="Shape 278"/>
        <p:cNvGrpSpPr/>
        <p:nvPr/>
      </p:nvGrpSpPr>
      <p:grpSpPr>
        <a:xfrm>
          <a:off x="0" y="0"/>
          <a:ext cx="0" cy="0"/>
          <a:chOff x="0" y="0"/>
          <a:chExt cx="0" cy="0"/>
        </a:xfrm>
      </p:grpSpPr>
      <p:sp>
        <p:nvSpPr>
          <p:cNvPr id="279" name="Google Shape;279;p23"/>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0" name="Google Shape;280;p23"/>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1" name="Google Shape;281;p23"/>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2" name="Google Shape;282;p23"/>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3" name="Google Shape;283;p23"/>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4" name="Google Shape;284;p23"/>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5" name="Google Shape;285;p23"/>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6" name="Google Shape;286;p23"/>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7" name="Google Shape;287;p23"/>
          <p:cNvSpPr txBox="1"/>
          <p:nvPr>
            <p:ph type="title"/>
          </p:nvPr>
        </p:nvSpPr>
        <p:spPr>
          <a:xfrm>
            <a:off x="713325" y="445025"/>
            <a:ext cx="7717500" cy="121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500"/>
              <a:buNone/>
              <a:defRPr>
                <a:solidFill>
                  <a:schemeClr val="lt1"/>
                </a:solidFill>
              </a:defRPr>
            </a:lvl1pPr>
            <a:lvl2pPr lvl="1" rtl="0" algn="ctr">
              <a:spcBef>
                <a:spcPts val="0"/>
              </a:spcBef>
              <a:spcAft>
                <a:spcPts val="0"/>
              </a:spcAft>
              <a:buClr>
                <a:schemeClr val="dk2"/>
              </a:buClr>
              <a:buSzPts val="3500"/>
              <a:buNone/>
              <a:defRPr>
                <a:solidFill>
                  <a:schemeClr val="dk2"/>
                </a:solidFill>
              </a:defRPr>
            </a:lvl2pPr>
            <a:lvl3pPr lvl="2" rtl="0" algn="ctr">
              <a:spcBef>
                <a:spcPts val="0"/>
              </a:spcBef>
              <a:spcAft>
                <a:spcPts val="0"/>
              </a:spcAft>
              <a:buClr>
                <a:schemeClr val="dk2"/>
              </a:buClr>
              <a:buSzPts val="3500"/>
              <a:buNone/>
              <a:defRPr>
                <a:solidFill>
                  <a:schemeClr val="dk2"/>
                </a:solidFill>
              </a:defRPr>
            </a:lvl3pPr>
            <a:lvl4pPr lvl="3" rtl="0" algn="ctr">
              <a:spcBef>
                <a:spcPts val="0"/>
              </a:spcBef>
              <a:spcAft>
                <a:spcPts val="0"/>
              </a:spcAft>
              <a:buClr>
                <a:schemeClr val="dk2"/>
              </a:buClr>
              <a:buSzPts val="3500"/>
              <a:buNone/>
              <a:defRPr>
                <a:solidFill>
                  <a:schemeClr val="dk2"/>
                </a:solidFill>
              </a:defRPr>
            </a:lvl4pPr>
            <a:lvl5pPr lvl="4" rtl="0" algn="ctr">
              <a:spcBef>
                <a:spcPts val="0"/>
              </a:spcBef>
              <a:spcAft>
                <a:spcPts val="0"/>
              </a:spcAft>
              <a:buClr>
                <a:schemeClr val="dk2"/>
              </a:buClr>
              <a:buSzPts val="3500"/>
              <a:buNone/>
              <a:defRPr>
                <a:solidFill>
                  <a:schemeClr val="dk2"/>
                </a:solidFill>
              </a:defRPr>
            </a:lvl5pPr>
            <a:lvl6pPr lvl="5" rtl="0" algn="ctr">
              <a:spcBef>
                <a:spcPts val="0"/>
              </a:spcBef>
              <a:spcAft>
                <a:spcPts val="0"/>
              </a:spcAft>
              <a:buClr>
                <a:schemeClr val="dk2"/>
              </a:buClr>
              <a:buSzPts val="3500"/>
              <a:buNone/>
              <a:defRPr>
                <a:solidFill>
                  <a:schemeClr val="dk2"/>
                </a:solidFill>
              </a:defRPr>
            </a:lvl6pPr>
            <a:lvl7pPr lvl="6" rtl="0" algn="ctr">
              <a:spcBef>
                <a:spcPts val="0"/>
              </a:spcBef>
              <a:spcAft>
                <a:spcPts val="0"/>
              </a:spcAft>
              <a:buClr>
                <a:schemeClr val="dk2"/>
              </a:buClr>
              <a:buSzPts val="3500"/>
              <a:buNone/>
              <a:defRPr>
                <a:solidFill>
                  <a:schemeClr val="dk2"/>
                </a:solidFill>
              </a:defRPr>
            </a:lvl7pPr>
            <a:lvl8pPr lvl="7" rtl="0" algn="ctr">
              <a:spcBef>
                <a:spcPts val="0"/>
              </a:spcBef>
              <a:spcAft>
                <a:spcPts val="0"/>
              </a:spcAft>
              <a:buClr>
                <a:schemeClr val="dk2"/>
              </a:buClr>
              <a:buSzPts val="3500"/>
              <a:buNone/>
              <a:defRPr>
                <a:solidFill>
                  <a:schemeClr val="dk2"/>
                </a:solidFill>
              </a:defRPr>
            </a:lvl8pPr>
            <a:lvl9pPr lvl="8" rtl="0" algn="ctr">
              <a:spcBef>
                <a:spcPts val="0"/>
              </a:spcBef>
              <a:spcAft>
                <a:spcPts val="0"/>
              </a:spcAft>
              <a:buClr>
                <a:schemeClr val="dk2"/>
              </a:buClr>
              <a:buSzPts val="3500"/>
              <a:buNone/>
              <a:defRPr>
                <a:solidFill>
                  <a:schemeClr val="dk2"/>
                </a:solidFill>
              </a:defRPr>
            </a:lvl9pPr>
          </a:lstStyle>
          <a:p/>
        </p:txBody>
      </p:sp>
      <p:sp>
        <p:nvSpPr>
          <p:cNvPr id="288" name="Google Shape;288;p23"/>
          <p:cNvSpPr txBox="1"/>
          <p:nvPr>
            <p:ph idx="1" type="subTitle"/>
          </p:nvPr>
        </p:nvSpPr>
        <p:spPr>
          <a:xfrm>
            <a:off x="4571877" y="3495179"/>
            <a:ext cx="3858900" cy="1010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b="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89" name="Google Shape;289;p23"/>
          <p:cNvSpPr txBox="1"/>
          <p:nvPr>
            <p:ph idx="2" type="subTitle"/>
          </p:nvPr>
        </p:nvSpPr>
        <p:spPr>
          <a:xfrm>
            <a:off x="713225" y="3495175"/>
            <a:ext cx="3858900" cy="1010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b="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90" name="Google Shape;290;p23"/>
          <p:cNvSpPr txBox="1"/>
          <p:nvPr>
            <p:ph idx="3" type="subTitle"/>
          </p:nvPr>
        </p:nvSpPr>
        <p:spPr>
          <a:xfrm>
            <a:off x="713225" y="3019438"/>
            <a:ext cx="3858900" cy="546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000"/>
              <a:buFont typeface="Archivo Black"/>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2pPr>
            <a:lvl3pPr lvl="2"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3pPr>
            <a:lvl4pPr lvl="3"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4pPr>
            <a:lvl5pPr lvl="4"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5pPr>
            <a:lvl6pPr lvl="5"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6pPr>
            <a:lvl7pPr lvl="6"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7pPr>
            <a:lvl8pPr lvl="7"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8pPr>
            <a:lvl9pPr lvl="8"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9pPr>
          </a:lstStyle>
          <a:p/>
        </p:txBody>
      </p:sp>
      <p:sp>
        <p:nvSpPr>
          <p:cNvPr id="291" name="Google Shape;291;p23"/>
          <p:cNvSpPr txBox="1"/>
          <p:nvPr>
            <p:ph idx="4" type="subTitle"/>
          </p:nvPr>
        </p:nvSpPr>
        <p:spPr>
          <a:xfrm>
            <a:off x="4571875" y="3019438"/>
            <a:ext cx="3858900" cy="546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000"/>
              <a:buFont typeface="Archivo Black"/>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2pPr>
            <a:lvl3pPr lvl="2"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3pPr>
            <a:lvl4pPr lvl="3"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4pPr>
            <a:lvl5pPr lvl="4"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5pPr>
            <a:lvl6pPr lvl="5"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6pPr>
            <a:lvl7pPr lvl="6"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7pPr>
            <a:lvl8pPr lvl="7"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8pPr>
            <a:lvl9pPr lvl="8"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9pPr>
          </a:lstStyle>
          <a:p/>
        </p:txBody>
      </p:sp>
      <p:grpSp>
        <p:nvGrpSpPr>
          <p:cNvPr id="292" name="Google Shape;292;p23"/>
          <p:cNvGrpSpPr/>
          <p:nvPr/>
        </p:nvGrpSpPr>
        <p:grpSpPr>
          <a:xfrm flipH="1" rot="10800000">
            <a:off x="7671162" y="3373928"/>
            <a:ext cx="1519127" cy="1769573"/>
            <a:chOff x="7619049" y="28"/>
            <a:chExt cx="1519127" cy="1769573"/>
          </a:xfrm>
        </p:grpSpPr>
        <p:sp>
          <p:nvSpPr>
            <p:cNvPr id="293" name="Google Shape;293;p23"/>
            <p:cNvSpPr/>
            <p:nvPr/>
          </p:nvSpPr>
          <p:spPr>
            <a:xfrm rot="-5400000">
              <a:off x="7744986" y="100551"/>
              <a:ext cx="1493710" cy="1292672"/>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rot="-5400000">
              <a:off x="7653403" y="112936"/>
              <a:ext cx="1597655" cy="1371839"/>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rot="-5400000">
              <a:off x="7493814" y="125266"/>
              <a:ext cx="1769570" cy="1519099"/>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dk1"/>
        </a:solidFill>
      </p:bgPr>
    </p:bg>
    <p:spTree>
      <p:nvGrpSpPr>
        <p:cNvPr id="296" name="Shape 296"/>
        <p:cNvGrpSpPr/>
        <p:nvPr/>
      </p:nvGrpSpPr>
      <p:grpSpPr>
        <a:xfrm>
          <a:off x="0" y="0"/>
          <a:ext cx="0" cy="0"/>
          <a:chOff x="0" y="0"/>
          <a:chExt cx="0" cy="0"/>
        </a:xfrm>
      </p:grpSpPr>
      <p:sp>
        <p:nvSpPr>
          <p:cNvPr id="297" name="Google Shape;297;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8" name="Google Shape;298;p24"/>
          <p:cNvSpPr txBox="1"/>
          <p:nvPr>
            <p:ph idx="1" type="subTitle"/>
          </p:nvPr>
        </p:nvSpPr>
        <p:spPr>
          <a:xfrm>
            <a:off x="2328650" y="3085100"/>
            <a:ext cx="6102300" cy="1139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 name="Google Shape;299;p24"/>
          <p:cNvSpPr txBox="1"/>
          <p:nvPr>
            <p:ph idx="2" type="subTitle"/>
          </p:nvPr>
        </p:nvSpPr>
        <p:spPr>
          <a:xfrm>
            <a:off x="2328650" y="1538625"/>
            <a:ext cx="6102300" cy="1139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0" name="Google Shape;300;p24"/>
          <p:cNvSpPr/>
          <p:nvPr/>
        </p:nvSpPr>
        <p:spPr>
          <a:xfrm rot="5400000">
            <a:off x="-22345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4"/>
          <p:cNvGrpSpPr/>
          <p:nvPr/>
        </p:nvGrpSpPr>
        <p:grpSpPr>
          <a:xfrm>
            <a:off x="496250" y="-124"/>
            <a:ext cx="223775" cy="5143500"/>
            <a:chOff x="496238" y="-2922612"/>
            <a:chExt cx="223775" cy="9144000"/>
          </a:xfrm>
        </p:grpSpPr>
        <p:sp>
          <p:nvSpPr>
            <p:cNvPr id="302" name="Google Shape;302;p24"/>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1"/>
        </a:solidFill>
      </p:bgPr>
    </p:bg>
    <p:spTree>
      <p:nvGrpSpPr>
        <p:cNvPr id="304" name="Shape 304"/>
        <p:cNvGrpSpPr/>
        <p:nvPr/>
      </p:nvGrpSpPr>
      <p:grpSpPr>
        <a:xfrm>
          <a:off x="0" y="0"/>
          <a:ext cx="0" cy="0"/>
          <a:chOff x="0" y="0"/>
          <a:chExt cx="0" cy="0"/>
        </a:xfrm>
      </p:grpSpPr>
      <p:sp>
        <p:nvSpPr>
          <p:cNvPr id="305" name="Google Shape;305;p25"/>
          <p:cNvSpPr txBox="1"/>
          <p:nvPr>
            <p:ph type="title"/>
          </p:nvPr>
        </p:nvSpPr>
        <p:spPr>
          <a:xfrm>
            <a:off x="1486150" y="445025"/>
            <a:ext cx="6171900" cy="1221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06" name="Google Shape;306;p25"/>
          <p:cNvSpPr txBox="1"/>
          <p:nvPr>
            <p:ph idx="1" type="subTitle"/>
          </p:nvPr>
        </p:nvSpPr>
        <p:spPr>
          <a:xfrm>
            <a:off x="907344" y="3575777"/>
            <a:ext cx="2388300" cy="869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07" name="Google Shape;307;p25"/>
          <p:cNvSpPr txBox="1"/>
          <p:nvPr>
            <p:ph idx="2" type="subTitle"/>
          </p:nvPr>
        </p:nvSpPr>
        <p:spPr>
          <a:xfrm>
            <a:off x="3377854" y="3575777"/>
            <a:ext cx="2388300" cy="869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08" name="Google Shape;308;p25"/>
          <p:cNvSpPr txBox="1"/>
          <p:nvPr>
            <p:ph idx="3" type="subTitle"/>
          </p:nvPr>
        </p:nvSpPr>
        <p:spPr>
          <a:xfrm>
            <a:off x="5848360" y="3575777"/>
            <a:ext cx="2388300" cy="869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09" name="Google Shape;309;p25"/>
          <p:cNvSpPr txBox="1"/>
          <p:nvPr>
            <p:ph idx="4" type="subTitle"/>
          </p:nvPr>
        </p:nvSpPr>
        <p:spPr>
          <a:xfrm>
            <a:off x="907344" y="2909488"/>
            <a:ext cx="2388300" cy="565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10" name="Google Shape;310;p25"/>
          <p:cNvSpPr txBox="1"/>
          <p:nvPr>
            <p:ph idx="5" type="subTitle"/>
          </p:nvPr>
        </p:nvSpPr>
        <p:spPr>
          <a:xfrm>
            <a:off x="3377854" y="2909488"/>
            <a:ext cx="2388300" cy="565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11" name="Google Shape;311;p25"/>
          <p:cNvSpPr txBox="1"/>
          <p:nvPr>
            <p:ph idx="6" type="subTitle"/>
          </p:nvPr>
        </p:nvSpPr>
        <p:spPr>
          <a:xfrm>
            <a:off x="5848360" y="2909488"/>
            <a:ext cx="2388300" cy="565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12" name="Google Shape;312;p25"/>
          <p:cNvSpPr/>
          <p:nvPr/>
        </p:nvSpPr>
        <p:spPr>
          <a:xfrm rot="5400000">
            <a:off x="62094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rot="5400000">
            <a:off x="-22345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25"/>
          <p:cNvGrpSpPr/>
          <p:nvPr/>
        </p:nvGrpSpPr>
        <p:grpSpPr>
          <a:xfrm>
            <a:off x="496250" y="-124"/>
            <a:ext cx="223775" cy="5143500"/>
            <a:chOff x="496238" y="-2922612"/>
            <a:chExt cx="223775" cy="9144000"/>
          </a:xfrm>
        </p:grpSpPr>
        <p:sp>
          <p:nvSpPr>
            <p:cNvPr id="317" name="Google Shape;317;p25"/>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dk1"/>
        </a:solidFill>
      </p:bgPr>
    </p:bg>
    <p:spTree>
      <p:nvGrpSpPr>
        <p:cNvPr id="319" name="Shape 319"/>
        <p:cNvGrpSpPr/>
        <p:nvPr/>
      </p:nvGrpSpPr>
      <p:grpSpPr>
        <a:xfrm>
          <a:off x="0" y="0"/>
          <a:ext cx="0" cy="0"/>
          <a:chOff x="0" y="0"/>
          <a:chExt cx="0" cy="0"/>
        </a:xfrm>
      </p:grpSpPr>
      <p:sp>
        <p:nvSpPr>
          <p:cNvPr id="320" name="Google Shape;320;p26"/>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1" name="Google Shape;321;p26"/>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2" name="Google Shape;322;p26"/>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3" name="Google Shape;323;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24" name="Google Shape;324;p26"/>
          <p:cNvSpPr txBox="1"/>
          <p:nvPr>
            <p:ph idx="1" type="subTitle"/>
          </p:nvPr>
        </p:nvSpPr>
        <p:spPr>
          <a:xfrm>
            <a:off x="774599" y="1990100"/>
            <a:ext cx="2359500" cy="6654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25" name="Google Shape;325;p26"/>
          <p:cNvSpPr txBox="1"/>
          <p:nvPr>
            <p:ph idx="2" type="subTitle"/>
          </p:nvPr>
        </p:nvSpPr>
        <p:spPr>
          <a:xfrm>
            <a:off x="6009901" y="1990100"/>
            <a:ext cx="23595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26" name="Google Shape;326;p26"/>
          <p:cNvSpPr txBox="1"/>
          <p:nvPr>
            <p:ph idx="3" type="subTitle"/>
          </p:nvPr>
        </p:nvSpPr>
        <p:spPr>
          <a:xfrm>
            <a:off x="774599" y="3683200"/>
            <a:ext cx="2359500" cy="6654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27" name="Google Shape;327;p26"/>
          <p:cNvSpPr txBox="1"/>
          <p:nvPr>
            <p:ph idx="4" type="subTitle"/>
          </p:nvPr>
        </p:nvSpPr>
        <p:spPr>
          <a:xfrm>
            <a:off x="6009901" y="3683200"/>
            <a:ext cx="23595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28" name="Google Shape;328;p26"/>
          <p:cNvSpPr txBox="1"/>
          <p:nvPr>
            <p:ph idx="5" type="subTitle"/>
          </p:nvPr>
        </p:nvSpPr>
        <p:spPr>
          <a:xfrm>
            <a:off x="774601" y="1418200"/>
            <a:ext cx="2359500" cy="665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29" name="Google Shape;329;p26"/>
          <p:cNvSpPr txBox="1"/>
          <p:nvPr>
            <p:ph idx="6" type="subTitle"/>
          </p:nvPr>
        </p:nvSpPr>
        <p:spPr>
          <a:xfrm>
            <a:off x="774601" y="3111375"/>
            <a:ext cx="2359500" cy="665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30" name="Google Shape;330;p26"/>
          <p:cNvSpPr txBox="1"/>
          <p:nvPr>
            <p:ph idx="7" type="subTitle"/>
          </p:nvPr>
        </p:nvSpPr>
        <p:spPr>
          <a:xfrm>
            <a:off x="6009899" y="1418200"/>
            <a:ext cx="2359500" cy="665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31" name="Google Shape;331;p26"/>
          <p:cNvSpPr txBox="1"/>
          <p:nvPr>
            <p:ph idx="8" type="subTitle"/>
          </p:nvPr>
        </p:nvSpPr>
        <p:spPr>
          <a:xfrm>
            <a:off x="6009899" y="3111375"/>
            <a:ext cx="2359500" cy="665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32" name="Google Shape;332;p26"/>
          <p:cNvSpPr/>
          <p:nvPr/>
        </p:nvSpPr>
        <p:spPr>
          <a:xfrm>
            <a:off x="-96356" y="4583575"/>
            <a:ext cx="93285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26"/>
          <p:cNvGrpSpPr/>
          <p:nvPr/>
        </p:nvGrpSpPr>
        <p:grpSpPr>
          <a:xfrm>
            <a:off x="-114650" y="4828538"/>
            <a:ext cx="9328709" cy="223775"/>
            <a:chOff x="-12" y="4568875"/>
            <a:chExt cx="9144000" cy="223775"/>
          </a:xfrm>
        </p:grpSpPr>
        <p:sp>
          <p:nvSpPr>
            <p:cNvPr id="334" name="Google Shape;334;p26"/>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5_1">
    <p:bg>
      <p:bgPr>
        <a:solidFill>
          <a:schemeClr val="dk1"/>
        </a:solidFill>
      </p:bgPr>
    </p:bg>
    <p:spTree>
      <p:nvGrpSpPr>
        <p:cNvPr id="336" name="Shape 336"/>
        <p:cNvGrpSpPr/>
        <p:nvPr/>
      </p:nvGrpSpPr>
      <p:grpSpPr>
        <a:xfrm>
          <a:off x="0" y="0"/>
          <a:ext cx="0" cy="0"/>
          <a:chOff x="0" y="0"/>
          <a:chExt cx="0" cy="0"/>
        </a:xfrm>
      </p:grpSpPr>
      <p:sp>
        <p:nvSpPr>
          <p:cNvPr id="337" name="Google Shape;337;p27"/>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8" name="Google Shape;338;p27"/>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9" name="Google Shape;33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40" name="Google Shape;340;p27"/>
          <p:cNvSpPr txBox="1"/>
          <p:nvPr>
            <p:ph idx="1" type="subTitle"/>
          </p:nvPr>
        </p:nvSpPr>
        <p:spPr>
          <a:xfrm>
            <a:off x="2060238" y="2222950"/>
            <a:ext cx="2329500" cy="486300"/>
          </a:xfrm>
          <a:prstGeom prst="rect">
            <a:avLst/>
          </a:prstGeom>
        </p:spPr>
        <p:txBody>
          <a:bodyPr anchorCtr="0" anchor="t" bIns="0" lIns="91425" spcFirstLastPara="1" rIns="91425" wrap="square" tIns="0">
            <a:noAutofit/>
          </a:bodyPr>
          <a:lstStyle>
            <a:lvl1pPr lvl="0" rtl="0" algn="ct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41" name="Google Shape;341;p27"/>
          <p:cNvSpPr txBox="1"/>
          <p:nvPr>
            <p:ph idx="2" type="subTitle"/>
          </p:nvPr>
        </p:nvSpPr>
        <p:spPr>
          <a:xfrm>
            <a:off x="2060238" y="1803400"/>
            <a:ext cx="2329500" cy="365100"/>
          </a:xfrm>
          <a:prstGeom prst="rect">
            <a:avLst/>
          </a:prstGeom>
        </p:spPr>
        <p:txBody>
          <a:bodyPr anchorCtr="0" anchor="b" bIns="0" lIns="91425" spcFirstLastPara="1" rIns="91425" wrap="square" tIns="0">
            <a:noAutofit/>
          </a:bodyPr>
          <a:lstStyle>
            <a:lvl1pPr lvl="0"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2pPr>
            <a:lvl3pPr lvl="2"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3pPr>
            <a:lvl4pPr lvl="3"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4pPr>
            <a:lvl5pPr lvl="4"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5pPr>
            <a:lvl6pPr lvl="5"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6pPr>
            <a:lvl7pPr lvl="6"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7pPr>
            <a:lvl8pPr lvl="7"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8pPr>
            <a:lvl9pPr lvl="8"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9pPr>
          </a:lstStyle>
          <a:p/>
        </p:txBody>
      </p:sp>
      <p:sp>
        <p:nvSpPr>
          <p:cNvPr id="342" name="Google Shape;342;p27"/>
          <p:cNvSpPr txBox="1"/>
          <p:nvPr>
            <p:ph idx="3" type="subTitle"/>
          </p:nvPr>
        </p:nvSpPr>
        <p:spPr>
          <a:xfrm>
            <a:off x="713225" y="3853150"/>
            <a:ext cx="2329500" cy="486300"/>
          </a:xfrm>
          <a:prstGeom prst="rect">
            <a:avLst/>
          </a:prstGeom>
        </p:spPr>
        <p:txBody>
          <a:bodyPr anchorCtr="0" anchor="t" bIns="0" lIns="91425" spcFirstLastPara="1" rIns="91425" wrap="square" tIns="0">
            <a:noAutofit/>
          </a:bodyPr>
          <a:lstStyle>
            <a:lvl1pPr lvl="0" rtl="0" algn="ct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43" name="Google Shape;343;p27"/>
          <p:cNvSpPr txBox="1"/>
          <p:nvPr>
            <p:ph idx="4" type="subTitle"/>
          </p:nvPr>
        </p:nvSpPr>
        <p:spPr>
          <a:xfrm>
            <a:off x="713225" y="3433600"/>
            <a:ext cx="2329500" cy="365100"/>
          </a:xfrm>
          <a:prstGeom prst="rect">
            <a:avLst/>
          </a:prstGeom>
        </p:spPr>
        <p:txBody>
          <a:bodyPr anchorCtr="0" anchor="b" bIns="0" lIns="91425" spcFirstLastPara="1" rIns="91425" wrap="square" tIns="0">
            <a:noAutofit/>
          </a:bodyPr>
          <a:lstStyle>
            <a:lvl1pPr lvl="0"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2pPr>
            <a:lvl3pPr lvl="2"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3pPr>
            <a:lvl4pPr lvl="3"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4pPr>
            <a:lvl5pPr lvl="4"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5pPr>
            <a:lvl6pPr lvl="5"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6pPr>
            <a:lvl7pPr lvl="6"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7pPr>
            <a:lvl8pPr lvl="7"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8pPr>
            <a:lvl9pPr lvl="8"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9pPr>
          </a:lstStyle>
          <a:p/>
        </p:txBody>
      </p:sp>
      <p:sp>
        <p:nvSpPr>
          <p:cNvPr id="344" name="Google Shape;344;p27"/>
          <p:cNvSpPr txBox="1"/>
          <p:nvPr>
            <p:ph idx="5" type="subTitle"/>
          </p:nvPr>
        </p:nvSpPr>
        <p:spPr>
          <a:xfrm>
            <a:off x="6101275" y="3853150"/>
            <a:ext cx="2329500" cy="486300"/>
          </a:xfrm>
          <a:prstGeom prst="rect">
            <a:avLst/>
          </a:prstGeom>
        </p:spPr>
        <p:txBody>
          <a:bodyPr anchorCtr="0" anchor="t" bIns="0" lIns="91425" spcFirstLastPara="1" rIns="91425" wrap="square" tIns="0">
            <a:noAutofit/>
          </a:bodyPr>
          <a:lstStyle>
            <a:lvl1pPr lvl="0" rtl="0" algn="ct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45" name="Google Shape;345;p27"/>
          <p:cNvSpPr txBox="1"/>
          <p:nvPr>
            <p:ph idx="6" type="subTitle"/>
          </p:nvPr>
        </p:nvSpPr>
        <p:spPr>
          <a:xfrm>
            <a:off x="6101275" y="3433600"/>
            <a:ext cx="2329500" cy="365100"/>
          </a:xfrm>
          <a:prstGeom prst="rect">
            <a:avLst/>
          </a:prstGeom>
        </p:spPr>
        <p:txBody>
          <a:bodyPr anchorCtr="0" anchor="b" bIns="0" lIns="91425" spcFirstLastPara="1" rIns="91425" wrap="square" tIns="0">
            <a:noAutofit/>
          </a:bodyPr>
          <a:lstStyle>
            <a:lvl1pPr lvl="0"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2pPr>
            <a:lvl3pPr lvl="2"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3pPr>
            <a:lvl4pPr lvl="3"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4pPr>
            <a:lvl5pPr lvl="4"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5pPr>
            <a:lvl6pPr lvl="5"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6pPr>
            <a:lvl7pPr lvl="6"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7pPr>
            <a:lvl8pPr lvl="7"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8pPr>
            <a:lvl9pPr lvl="8"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9pPr>
          </a:lstStyle>
          <a:p/>
        </p:txBody>
      </p:sp>
      <p:sp>
        <p:nvSpPr>
          <p:cNvPr id="346" name="Google Shape;346;p27"/>
          <p:cNvSpPr txBox="1"/>
          <p:nvPr>
            <p:ph idx="7" type="subTitle"/>
          </p:nvPr>
        </p:nvSpPr>
        <p:spPr>
          <a:xfrm>
            <a:off x="4754263" y="2222950"/>
            <a:ext cx="2329500" cy="486300"/>
          </a:xfrm>
          <a:prstGeom prst="rect">
            <a:avLst/>
          </a:prstGeom>
        </p:spPr>
        <p:txBody>
          <a:bodyPr anchorCtr="0" anchor="t" bIns="0" lIns="91425" spcFirstLastPara="1" rIns="91425" wrap="square" tIns="0">
            <a:noAutofit/>
          </a:bodyPr>
          <a:lstStyle>
            <a:lvl1pPr lvl="0" rtl="0" algn="ct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47" name="Google Shape;347;p27"/>
          <p:cNvSpPr txBox="1"/>
          <p:nvPr>
            <p:ph idx="8" type="subTitle"/>
          </p:nvPr>
        </p:nvSpPr>
        <p:spPr>
          <a:xfrm>
            <a:off x="4754263" y="1803400"/>
            <a:ext cx="2329500" cy="365100"/>
          </a:xfrm>
          <a:prstGeom prst="rect">
            <a:avLst/>
          </a:prstGeom>
        </p:spPr>
        <p:txBody>
          <a:bodyPr anchorCtr="0" anchor="b" bIns="0" lIns="91425" spcFirstLastPara="1" rIns="91425" wrap="square" tIns="0">
            <a:noAutofit/>
          </a:bodyPr>
          <a:lstStyle>
            <a:lvl1pPr lvl="0"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2pPr>
            <a:lvl3pPr lvl="2"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3pPr>
            <a:lvl4pPr lvl="3"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4pPr>
            <a:lvl5pPr lvl="4"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5pPr>
            <a:lvl6pPr lvl="5"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6pPr>
            <a:lvl7pPr lvl="6"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7pPr>
            <a:lvl8pPr lvl="7"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8pPr>
            <a:lvl9pPr lvl="8"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9pPr>
          </a:lstStyle>
          <a:p/>
        </p:txBody>
      </p:sp>
      <p:sp>
        <p:nvSpPr>
          <p:cNvPr id="348" name="Google Shape;348;p27"/>
          <p:cNvSpPr txBox="1"/>
          <p:nvPr>
            <p:ph idx="9" type="subTitle"/>
          </p:nvPr>
        </p:nvSpPr>
        <p:spPr>
          <a:xfrm>
            <a:off x="3407250" y="3853150"/>
            <a:ext cx="2329500" cy="486300"/>
          </a:xfrm>
          <a:prstGeom prst="rect">
            <a:avLst/>
          </a:prstGeom>
        </p:spPr>
        <p:txBody>
          <a:bodyPr anchorCtr="0" anchor="t" bIns="0" lIns="91425" spcFirstLastPara="1" rIns="91425" wrap="square" tIns="0">
            <a:noAutofit/>
          </a:bodyPr>
          <a:lstStyle>
            <a:lvl1pPr lvl="0" rtl="0" algn="ctr">
              <a:lnSpc>
                <a:spcPct val="115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49" name="Google Shape;349;p27"/>
          <p:cNvSpPr txBox="1"/>
          <p:nvPr>
            <p:ph idx="13" type="subTitle"/>
          </p:nvPr>
        </p:nvSpPr>
        <p:spPr>
          <a:xfrm>
            <a:off x="3407250" y="3433600"/>
            <a:ext cx="2329500" cy="365100"/>
          </a:xfrm>
          <a:prstGeom prst="rect">
            <a:avLst/>
          </a:prstGeom>
        </p:spPr>
        <p:txBody>
          <a:bodyPr anchorCtr="0" anchor="b" bIns="0" lIns="91425" spcFirstLastPara="1" rIns="91425" wrap="square" tIns="0">
            <a:noAutofit/>
          </a:bodyPr>
          <a:lstStyle>
            <a:lvl1pPr lvl="0"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2pPr>
            <a:lvl3pPr lvl="2"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3pPr>
            <a:lvl4pPr lvl="3"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4pPr>
            <a:lvl5pPr lvl="4"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5pPr>
            <a:lvl6pPr lvl="5"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6pPr>
            <a:lvl7pPr lvl="6"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7pPr>
            <a:lvl8pPr lvl="7"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8pPr>
            <a:lvl9pPr lvl="8" rtl="0" algn="ctr">
              <a:lnSpc>
                <a:spcPct val="100000"/>
              </a:lnSpc>
              <a:spcBef>
                <a:spcPts val="0"/>
              </a:spcBef>
              <a:spcAft>
                <a:spcPts val="0"/>
              </a:spcAft>
              <a:buClr>
                <a:schemeClr val="lt1"/>
              </a:buClr>
              <a:buSzPts val="2000"/>
              <a:buFont typeface="Baskervville"/>
              <a:buNone/>
              <a:defRPr b="1" sz="2000">
                <a:solidFill>
                  <a:schemeClr val="lt1"/>
                </a:solidFill>
                <a:latin typeface="Baskervville"/>
                <a:ea typeface="Baskervville"/>
                <a:cs typeface="Baskervville"/>
                <a:sym typeface="Baskervville"/>
              </a:defRPr>
            </a:lvl9pPr>
          </a:lstStyle>
          <a:p/>
        </p:txBody>
      </p:sp>
      <p:sp>
        <p:nvSpPr>
          <p:cNvPr id="350" name="Google Shape;350;p27"/>
          <p:cNvSpPr/>
          <p:nvPr/>
        </p:nvSpPr>
        <p:spPr>
          <a:xfrm>
            <a:off x="-96356" y="4583575"/>
            <a:ext cx="93285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27"/>
          <p:cNvGrpSpPr/>
          <p:nvPr/>
        </p:nvGrpSpPr>
        <p:grpSpPr>
          <a:xfrm>
            <a:off x="-114650" y="4828538"/>
            <a:ext cx="9328709" cy="223775"/>
            <a:chOff x="-12" y="4568875"/>
            <a:chExt cx="9144000" cy="223775"/>
          </a:xfrm>
        </p:grpSpPr>
        <p:sp>
          <p:nvSpPr>
            <p:cNvPr id="352" name="Google Shape;352;p27"/>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dk1"/>
        </a:solidFill>
      </p:bgPr>
    </p:bg>
    <p:spTree>
      <p:nvGrpSpPr>
        <p:cNvPr id="354" name="Shape 354"/>
        <p:cNvGrpSpPr/>
        <p:nvPr/>
      </p:nvGrpSpPr>
      <p:grpSpPr>
        <a:xfrm>
          <a:off x="0" y="0"/>
          <a:ext cx="0" cy="0"/>
          <a:chOff x="0" y="0"/>
          <a:chExt cx="0" cy="0"/>
        </a:xfrm>
      </p:grpSpPr>
      <p:sp>
        <p:nvSpPr>
          <p:cNvPr id="355" name="Google Shape;355;p28"/>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6" name="Google Shape;356;p28"/>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7" name="Google Shape;357;p28"/>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8" name="Google Shape;358;p28"/>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9" name="Google Shape;359;p28"/>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0" name="Google Shape;360;p28"/>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1" name="Google Shape;361;p28"/>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2" name="Google Shape;362;p28"/>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3" name="Google Shape;363;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64" name="Google Shape;364;p28"/>
          <p:cNvSpPr txBox="1"/>
          <p:nvPr>
            <p:ph idx="1" type="subTitle"/>
          </p:nvPr>
        </p:nvSpPr>
        <p:spPr>
          <a:xfrm>
            <a:off x="5931250" y="2241698"/>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65" name="Google Shape;365;p28"/>
          <p:cNvSpPr txBox="1"/>
          <p:nvPr>
            <p:ph idx="2" type="subTitle"/>
          </p:nvPr>
        </p:nvSpPr>
        <p:spPr>
          <a:xfrm>
            <a:off x="5931250" y="3996175"/>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66" name="Google Shape;366;p28"/>
          <p:cNvSpPr txBox="1"/>
          <p:nvPr>
            <p:ph idx="3" type="subTitle"/>
          </p:nvPr>
        </p:nvSpPr>
        <p:spPr>
          <a:xfrm>
            <a:off x="5931250" y="1953700"/>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67" name="Google Shape;367;p28"/>
          <p:cNvSpPr txBox="1"/>
          <p:nvPr>
            <p:ph idx="4" type="subTitle"/>
          </p:nvPr>
        </p:nvSpPr>
        <p:spPr>
          <a:xfrm>
            <a:off x="5931250" y="3708175"/>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68" name="Google Shape;368;p28"/>
          <p:cNvSpPr txBox="1"/>
          <p:nvPr>
            <p:ph idx="5" type="subTitle"/>
          </p:nvPr>
        </p:nvSpPr>
        <p:spPr>
          <a:xfrm>
            <a:off x="3343350" y="2241699"/>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69" name="Google Shape;369;p28"/>
          <p:cNvSpPr txBox="1"/>
          <p:nvPr>
            <p:ph idx="6" type="subTitle"/>
          </p:nvPr>
        </p:nvSpPr>
        <p:spPr>
          <a:xfrm>
            <a:off x="3343350" y="3996175"/>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70" name="Google Shape;370;p28"/>
          <p:cNvSpPr txBox="1"/>
          <p:nvPr>
            <p:ph idx="7" type="subTitle"/>
          </p:nvPr>
        </p:nvSpPr>
        <p:spPr>
          <a:xfrm>
            <a:off x="3343350" y="1953700"/>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71" name="Google Shape;371;p28"/>
          <p:cNvSpPr txBox="1"/>
          <p:nvPr>
            <p:ph idx="8" type="subTitle"/>
          </p:nvPr>
        </p:nvSpPr>
        <p:spPr>
          <a:xfrm>
            <a:off x="3343350" y="3708175"/>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72" name="Google Shape;372;p28"/>
          <p:cNvSpPr txBox="1"/>
          <p:nvPr>
            <p:ph idx="9" type="subTitle"/>
          </p:nvPr>
        </p:nvSpPr>
        <p:spPr>
          <a:xfrm>
            <a:off x="755450" y="2241698"/>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73" name="Google Shape;373;p28"/>
          <p:cNvSpPr txBox="1"/>
          <p:nvPr>
            <p:ph idx="13" type="subTitle"/>
          </p:nvPr>
        </p:nvSpPr>
        <p:spPr>
          <a:xfrm>
            <a:off x="755450" y="3996175"/>
            <a:ext cx="2457300" cy="572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74" name="Google Shape;374;p28"/>
          <p:cNvSpPr txBox="1"/>
          <p:nvPr>
            <p:ph idx="14" type="subTitle"/>
          </p:nvPr>
        </p:nvSpPr>
        <p:spPr>
          <a:xfrm>
            <a:off x="755450" y="1953700"/>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375" name="Google Shape;375;p28"/>
          <p:cNvSpPr txBox="1"/>
          <p:nvPr>
            <p:ph idx="15" type="subTitle"/>
          </p:nvPr>
        </p:nvSpPr>
        <p:spPr>
          <a:xfrm>
            <a:off x="755450" y="3708175"/>
            <a:ext cx="24573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grpSp>
        <p:nvGrpSpPr>
          <p:cNvPr id="376" name="Google Shape;376;p28"/>
          <p:cNvGrpSpPr/>
          <p:nvPr/>
        </p:nvGrpSpPr>
        <p:grpSpPr>
          <a:xfrm flipH="1">
            <a:off x="-1" y="28"/>
            <a:ext cx="1519127" cy="1769573"/>
            <a:chOff x="7619049" y="28"/>
            <a:chExt cx="1519127" cy="1769573"/>
          </a:xfrm>
        </p:grpSpPr>
        <p:sp>
          <p:nvSpPr>
            <p:cNvPr id="377" name="Google Shape;377;p28"/>
            <p:cNvSpPr/>
            <p:nvPr/>
          </p:nvSpPr>
          <p:spPr>
            <a:xfrm rot="-5400000">
              <a:off x="7744986" y="100551"/>
              <a:ext cx="1493710" cy="1292672"/>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rot="-5400000">
              <a:off x="7653403" y="112936"/>
              <a:ext cx="1597655" cy="1371839"/>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rot="-5400000">
              <a:off x="7493814" y="125266"/>
              <a:ext cx="1769570" cy="1519099"/>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80" name="Shape 380"/>
        <p:cNvGrpSpPr/>
        <p:nvPr/>
      </p:nvGrpSpPr>
      <p:grpSpPr>
        <a:xfrm>
          <a:off x="0" y="0"/>
          <a:ext cx="0" cy="0"/>
          <a:chOff x="0" y="0"/>
          <a:chExt cx="0" cy="0"/>
        </a:xfrm>
      </p:grpSpPr>
      <p:sp>
        <p:nvSpPr>
          <p:cNvPr id="381" name="Google Shape;381;p29"/>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9"/>
          <p:cNvSpPr/>
          <p:nvPr/>
        </p:nvSpPr>
        <p:spPr>
          <a:xfrm>
            <a:off x="8" y="-120"/>
            <a:ext cx="4367046" cy="3181245"/>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9"/>
          <p:cNvSpPr/>
          <p:nvPr/>
        </p:nvSpPr>
        <p:spPr>
          <a:xfrm rot="10800000">
            <a:off x="4776958" y="1962255"/>
            <a:ext cx="4367046" cy="3181245"/>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29"/>
          <p:cNvGrpSpPr/>
          <p:nvPr/>
        </p:nvGrpSpPr>
        <p:grpSpPr>
          <a:xfrm>
            <a:off x="496250" y="-124"/>
            <a:ext cx="223775" cy="5143500"/>
            <a:chOff x="496238" y="-2922612"/>
            <a:chExt cx="223775" cy="9144000"/>
          </a:xfrm>
        </p:grpSpPr>
        <p:sp>
          <p:nvSpPr>
            <p:cNvPr id="385" name="Google Shape;385;p29"/>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9"/>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29"/>
          <p:cNvSpPr txBox="1"/>
          <p:nvPr>
            <p:ph hasCustomPrompt="1" type="title"/>
          </p:nvPr>
        </p:nvSpPr>
        <p:spPr>
          <a:xfrm>
            <a:off x="886075" y="2087599"/>
            <a:ext cx="2238000" cy="1055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8" name="Google Shape;388;p29"/>
          <p:cNvSpPr txBox="1"/>
          <p:nvPr>
            <p:ph idx="1" type="subTitle"/>
          </p:nvPr>
        </p:nvSpPr>
        <p:spPr>
          <a:xfrm>
            <a:off x="886075" y="3375750"/>
            <a:ext cx="2238000" cy="7275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89" name="Google Shape;389;p29"/>
          <p:cNvSpPr txBox="1"/>
          <p:nvPr>
            <p:ph hasCustomPrompt="1" idx="2" type="title"/>
          </p:nvPr>
        </p:nvSpPr>
        <p:spPr>
          <a:xfrm>
            <a:off x="3453000" y="2087601"/>
            <a:ext cx="2238000" cy="1055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90" name="Google Shape;390;p29"/>
          <p:cNvSpPr txBox="1"/>
          <p:nvPr>
            <p:ph idx="3" type="subTitle"/>
          </p:nvPr>
        </p:nvSpPr>
        <p:spPr>
          <a:xfrm>
            <a:off x="3453000" y="3375750"/>
            <a:ext cx="2238000" cy="7275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91" name="Google Shape;391;p29"/>
          <p:cNvSpPr txBox="1"/>
          <p:nvPr>
            <p:ph hasCustomPrompt="1" idx="4" type="title"/>
          </p:nvPr>
        </p:nvSpPr>
        <p:spPr>
          <a:xfrm>
            <a:off x="6019925" y="2087602"/>
            <a:ext cx="2238000" cy="1055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92" name="Google Shape;392;p29"/>
          <p:cNvSpPr txBox="1"/>
          <p:nvPr>
            <p:ph idx="5" type="subTitle"/>
          </p:nvPr>
        </p:nvSpPr>
        <p:spPr>
          <a:xfrm>
            <a:off x="6019925" y="3375750"/>
            <a:ext cx="2238000" cy="7275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bg>
      <p:bgPr>
        <a:solidFill>
          <a:schemeClr val="dk1"/>
        </a:solidFill>
      </p:bgPr>
    </p:bg>
    <p:spTree>
      <p:nvGrpSpPr>
        <p:cNvPr id="393" name="Shape 393"/>
        <p:cNvGrpSpPr/>
        <p:nvPr/>
      </p:nvGrpSpPr>
      <p:grpSpPr>
        <a:xfrm>
          <a:off x="0" y="0"/>
          <a:ext cx="0" cy="0"/>
          <a:chOff x="0" y="0"/>
          <a:chExt cx="0" cy="0"/>
        </a:xfrm>
      </p:grpSpPr>
      <p:sp>
        <p:nvSpPr>
          <p:cNvPr id="394" name="Google Shape;394;p30"/>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95" name="Google Shape;395;p30"/>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96" name="Google Shape;396;p30"/>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97" name="Google Shape;397;p30"/>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98" name="Google Shape;398;p30"/>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99" name="Google Shape;399;p30"/>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0" name="Google Shape;400;p30"/>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1" name="Google Shape;401;p30"/>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2" name="Google Shape;402;p30"/>
          <p:cNvSpPr txBox="1"/>
          <p:nvPr>
            <p:ph hasCustomPrompt="1" type="title"/>
          </p:nvPr>
        </p:nvSpPr>
        <p:spPr>
          <a:xfrm>
            <a:off x="986025" y="1272300"/>
            <a:ext cx="2078100" cy="635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3" name="Google Shape;403;p30"/>
          <p:cNvSpPr/>
          <p:nvPr/>
        </p:nvSpPr>
        <p:spPr>
          <a:xfrm flipH="1">
            <a:off x="7287074" y="-124"/>
            <a:ext cx="1856927" cy="1352720"/>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flipH="1" rot="10800000">
            <a:off x="1" y="3582923"/>
            <a:ext cx="2142308" cy="1560577"/>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txBox="1"/>
          <p:nvPr>
            <p:ph idx="1" type="subTitle"/>
          </p:nvPr>
        </p:nvSpPr>
        <p:spPr>
          <a:xfrm>
            <a:off x="986025" y="2663800"/>
            <a:ext cx="2078100" cy="6354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406" name="Google Shape;406;p30"/>
          <p:cNvSpPr txBox="1"/>
          <p:nvPr>
            <p:ph idx="2" type="subTitle"/>
          </p:nvPr>
        </p:nvSpPr>
        <p:spPr>
          <a:xfrm>
            <a:off x="986025" y="1907692"/>
            <a:ext cx="2078100" cy="756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407" name="Google Shape;407;p30"/>
          <p:cNvSpPr txBox="1"/>
          <p:nvPr>
            <p:ph hasCustomPrompt="1" idx="3" type="title"/>
          </p:nvPr>
        </p:nvSpPr>
        <p:spPr>
          <a:xfrm>
            <a:off x="3532950" y="1272300"/>
            <a:ext cx="2078100" cy="635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8" name="Google Shape;408;p30"/>
          <p:cNvSpPr txBox="1"/>
          <p:nvPr>
            <p:ph idx="4" type="subTitle"/>
          </p:nvPr>
        </p:nvSpPr>
        <p:spPr>
          <a:xfrm>
            <a:off x="3532950" y="2663800"/>
            <a:ext cx="2078100" cy="6354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409" name="Google Shape;409;p30"/>
          <p:cNvSpPr txBox="1"/>
          <p:nvPr>
            <p:ph idx="5" type="subTitle"/>
          </p:nvPr>
        </p:nvSpPr>
        <p:spPr>
          <a:xfrm>
            <a:off x="3532950" y="1907692"/>
            <a:ext cx="2078100" cy="756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410" name="Google Shape;410;p30"/>
          <p:cNvSpPr txBox="1"/>
          <p:nvPr>
            <p:ph hasCustomPrompt="1" idx="6" type="title"/>
          </p:nvPr>
        </p:nvSpPr>
        <p:spPr>
          <a:xfrm>
            <a:off x="6079875" y="1272300"/>
            <a:ext cx="2078100" cy="635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11" name="Google Shape;411;p30"/>
          <p:cNvSpPr txBox="1"/>
          <p:nvPr>
            <p:ph idx="7" type="subTitle"/>
          </p:nvPr>
        </p:nvSpPr>
        <p:spPr>
          <a:xfrm>
            <a:off x="6079875" y="2663800"/>
            <a:ext cx="2078100" cy="6354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412" name="Google Shape;412;p30"/>
          <p:cNvSpPr txBox="1"/>
          <p:nvPr>
            <p:ph idx="8" type="subTitle"/>
          </p:nvPr>
        </p:nvSpPr>
        <p:spPr>
          <a:xfrm>
            <a:off x="6079875" y="1907692"/>
            <a:ext cx="2078100" cy="756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413" name="Google Shape;413;p30"/>
          <p:cNvSpPr txBox="1"/>
          <p:nvPr>
            <p:ph idx="9" type="title"/>
          </p:nvPr>
        </p:nvSpPr>
        <p:spPr>
          <a:xfrm>
            <a:off x="720000" y="450475"/>
            <a:ext cx="7704000" cy="567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414" name="Google Shape;414;p30"/>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37" name="Shape 37"/>
        <p:cNvGrpSpPr/>
        <p:nvPr/>
      </p:nvGrpSpPr>
      <p:grpSpPr>
        <a:xfrm>
          <a:off x="0" y="0"/>
          <a:ext cx="0" cy="0"/>
          <a:chOff x="0" y="0"/>
          <a:chExt cx="0" cy="0"/>
        </a:xfrm>
      </p:grpSpPr>
      <p:sp>
        <p:nvSpPr>
          <p:cNvPr id="38" name="Google Shape;38;p4"/>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47" name="Google Shape;47;p4"/>
          <p:cNvSpPr txBox="1"/>
          <p:nvPr>
            <p:ph idx="1" type="body"/>
          </p:nvPr>
        </p:nvSpPr>
        <p:spPr>
          <a:xfrm>
            <a:off x="726600" y="1017725"/>
            <a:ext cx="7704000" cy="35511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lt1"/>
              </a:buClr>
              <a:buSzPts val="1400"/>
              <a:buChar char="■"/>
              <a:defRPr>
                <a:solidFill>
                  <a:schemeClr val="lt1"/>
                </a:solidFill>
              </a:defRPr>
            </a:lvl1pPr>
            <a:lvl2pPr indent="-317500" lvl="1" marL="914400" rtl="0">
              <a:lnSpc>
                <a:spcPct val="100000"/>
              </a:lnSpc>
              <a:spcBef>
                <a:spcPts val="0"/>
              </a:spcBef>
              <a:spcAft>
                <a:spcPts val="0"/>
              </a:spcAft>
              <a:buClr>
                <a:schemeClr val="lt1"/>
              </a:buClr>
              <a:buSzPts val="1400"/>
              <a:buChar char="○"/>
              <a:defRPr>
                <a:solidFill>
                  <a:schemeClr val="lt1"/>
                </a:solidFill>
              </a:defRPr>
            </a:lvl2pPr>
            <a:lvl3pPr indent="-317500" lvl="2" marL="1371600" rtl="0">
              <a:lnSpc>
                <a:spcPct val="100000"/>
              </a:lnSpc>
              <a:spcBef>
                <a:spcPts val="0"/>
              </a:spcBef>
              <a:spcAft>
                <a:spcPts val="0"/>
              </a:spcAft>
              <a:buClr>
                <a:schemeClr val="lt1"/>
              </a:buClr>
              <a:buSzPts val="1400"/>
              <a:buChar char="■"/>
              <a:defRPr>
                <a:solidFill>
                  <a:schemeClr val="lt1"/>
                </a:solidFill>
              </a:defRPr>
            </a:lvl3pPr>
            <a:lvl4pPr indent="-317500" lvl="3" marL="1828800" rtl="0">
              <a:lnSpc>
                <a:spcPct val="100000"/>
              </a:lnSpc>
              <a:spcBef>
                <a:spcPts val="0"/>
              </a:spcBef>
              <a:spcAft>
                <a:spcPts val="0"/>
              </a:spcAft>
              <a:buClr>
                <a:schemeClr val="lt1"/>
              </a:buClr>
              <a:buSzPts val="1400"/>
              <a:buChar char="●"/>
              <a:defRPr>
                <a:solidFill>
                  <a:schemeClr val="lt1"/>
                </a:solidFill>
              </a:defRPr>
            </a:lvl4pPr>
            <a:lvl5pPr indent="-317500" lvl="4" marL="2286000" rtl="0">
              <a:lnSpc>
                <a:spcPct val="100000"/>
              </a:lnSpc>
              <a:spcBef>
                <a:spcPts val="0"/>
              </a:spcBef>
              <a:spcAft>
                <a:spcPts val="0"/>
              </a:spcAft>
              <a:buClr>
                <a:schemeClr val="lt1"/>
              </a:buClr>
              <a:buSzPts val="1400"/>
              <a:buChar char="○"/>
              <a:defRPr>
                <a:solidFill>
                  <a:schemeClr val="lt1"/>
                </a:solidFill>
              </a:defRPr>
            </a:lvl5pPr>
            <a:lvl6pPr indent="-317500" lvl="5" marL="2743200" rtl="0">
              <a:lnSpc>
                <a:spcPct val="100000"/>
              </a:lnSpc>
              <a:spcBef>
                <a:spcPts val="0"/>
              </a:spcBef>
              <a:spcAft>
                <a:spcPts val="0"/>
              </a:spcAft>
              <a:buClr>
                <a:schemeClr val="lt1"/>
              </a:buClr>
              <a:buSzPts val="1400"/>
              <a:buChar char="■"/>
              <a:defRPr>
                <a:solidFill>
                  <a:schemeClr val="lt1"/>
                </a:solidFill>
              </a:defRPr>
            </a:lvl6pPr>
            <a:lvl7pPr indent="-317500" lvl="6" marL="3200400" rtl="0">
              <a:lnSpc>
                <a:spcPct val="100000"/>
              </a:lnSpc>
              <a:spcBef>
                <a:spcPts val="0"/>
              </a:spcBef>
              <a:spcAft>
                <a:spcPts val="0"/>
              </a:spcAft>
              <a:buClr>
                <a:schemeClr val="lt1"/>
              </a:buClr>
              <a:buSzPts val="1400"/>
              <a:buChar char="●"/>
              <a:defRPr>
                <a:solidFill>
                  <a:schemeClr val="lt1"/>
                </a:solidFill>
              </a:defRPr>
            </a:lvl7pPr>
            <a:lvl8pPr indent="-317500" lvl="7" marL="3657600" rtl="0">
              <a:lnSpc>
                <a:spcPct val="100000"/>
              </a:lnSpc>
              <a:spcBef>
                <a:spcPts val="0"/>
              </a:spcBef>
              <a:spcAft>
                <a:spcPts val="0"/>
              </a:spcAft>
              <a:buClr>
                <a:schemeClr val="lt1"/>
              </a:buClr>
              <a:buSzPts val="1400"/>
              <a:buChar char="○"/>
              <a:defRPr>
                <a:solidFill>
                  <a:schemeClr val="lt1"/>
                </a:solidFill>
              </a:defRPr>
            </a:lvl8pPr>
            <a:lvl9pPr indent="-317500" lvl="8" marL="4114800" rtl="0">
              <a:lnSpc>
                <a:spcPct val="100000"/>
              </a:lnSpc>
              <a:spcBef>
                <a:spcPts val="0"/>
              </a:spcBef>
              <a:spcAft>
                <a:spcPts val="0"/>
              </a:spcAft>
              <a:buClr>
                <a:schemeClr val="lt1"/>
              </a:buClr>
              <a:buSzPts val="1400"/>
              <a:buChar char="■"/>
              <a:defRPr>
                <a:solidFill>
                  <a:schemeClr val="lt1"/>
                </a:solidFill>
              </a:defRPr>
            </a:lvl9pPr>
          </a:lstStyle>
          <a:p/>
        </p:txBody>
      </p:sp>
      <p:sp>
        <p:nvSpPr>
          <p:cNvPr id="48" name="Google Shape;48;p4"/>
          <p:cNvSpPr/>
          <p:nvPr/>
        </p:nvSpPr>
        <p:spPr>
          <a:xfrm rot="5400000">
            <a:off x="62094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16" name="Shape 416"/>
        <p:cNvGrpSpPr/>
        <p:nvPr/>
      </p:nvGrpSpPr>
      <p:grpSpPr>
        <a:xfrm>
          <a:off x="0" y="0"/>
          <a:ext cx="0" cy="0"/>
          <a:chOff x="0" y="0"/>
          <a:chExt cx="0" cy="0"/>
        </a:xfrm>
      </p:grpSpPr>
      <p:sp>
        <p:nvSpPr>
          <p:cNvPr id="417" name="Google Shape;417;p31"/>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txBox="1"/>
          <p:nvPr>
            <p:ph type="title"/>
          </p:nvPr>
        </p:nvSpPr>
        <p:spPr>
          <a:xfrm>
            <a:off x="2470800" y="977900"/>
            <a:ext cx="4202400" cy="124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7" name="Google Shape;427;p31"/>
          <p:cNvSpPr txBox="1"/>
          <p:nvPr>
            <p:ph idx="1" type="subTitle"/>
          </p:nvPr>
        </p:nvSpPr>
        <p:spPr>
          <a:xfrm>
            <a:off x="2470725" y="2225900"/>
            <a:ext cx="4202400" cy="8820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8" name="Google Shape;428;p31"/>
          <p:cNvSpPr txBox="1"/>
          <p:nvPr/>
        </p:nvSpPr>
        <p:spPr>
          <a:xfrm>
            <a:off x="2470825" y="3323225"/>
            <a:ext cx="42024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b="1" lang="en" sz="1200" u="sng">
                <a:solidFill>
                  <a:schemeClr val="dk1"/>
                </a:solidFill>
                <a:latin typeface="Albert Sans"/>
                <a:ea typeface="Albert Sans"/>
                <a:cs typeface="Albert Sans"/>
                <a:sym typeface="Albert Sans"/>
                <a:hlinkClick r:id="rId2">
                  <a:extLst>
                    <a:ext uri="{A12FA001-AC4F-418D-AE19-62706E023703}">
                      <ahyp:hlinkClr val="tx"/>
                    </a:ext>
                  </a:extLst>
                </a:hlinkClick>
              </a:rPr>
              <a:t>Slidesgo</a:t>
            </a:r>
            <a:r>
              <a:rPr lang="en" sz="1200">
                <a:solidFill>
                  <a:schemeClr val="dk1"/>
                </a:solidFill>
                <a:latin typeface="Albert Sans"/>
                <a:ea typeface="Albert Sans"/>
                <a:cs typeface="Albert Sans"/>
                <a:sym typeface="Albert Sans"/>
              </a:rPr>
              <a:t>, including icons by </a:t>
            </a:r>
            <a:r>
              <a:rPr b="1" lang="en" sz="1200" u="sng">
                <a:solidFill>
                  <a:schemeClr val="dk1"/>
                </a:solidFill>
                <a:latin typeface="Albert Sans"/>
                <a:ea typeface="Albert Sans"/>
                <a:cs typeface="Albert Sans"/>
                <a:sym typeface="Albert Sans"/>
                <a:hlinkClick r:id="rId3">
                  <a:extLst>
                    <a:ext uri="{A12FA001-AC4F-418D-AE19-62706E023703}">
                      <ahyp:hlinkClr val="tx"/>
                    </a:ext>
                  </a:extLst>
                </a:hlinkClick>
              </a:rPr>
              <a:t>Flaticon</a:t>
            </a:r>
            <a:r>
              <a:rPr b="1"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and infographics &amp; images by </a:t>
            </a:r>
            <a:r>
              <a:rPr b="1" lang="en" sz="1200" u="sng">
                <a:solidFill>
                  <a:schemeClr val="dk1"/>
                </a:solidFill>
                <a:latin typeface="Albert Sans"/>
                <a:ea typeface="Albert Sans"/>
                <a:cs typeface="Albert Sans"/>
                <a:sym typeface="Albert Sans"/>
                <a:hlinkClick r:id="rId4">
                  <a:extLst>
                    <a:ext uri="{A12FA001-AC4F-418D-AE19-62706E023703}">
                      <ahyp:hlinkClr val="tx"/>
                    </a:ext>
                  </a:extLst>
                </a:hlinkClick>
              </a:rPr>
              <a:t>Freepik</a:t>
            </a:r>
            <a:endParaRPr b="1" sz="1200" u="sng">
              <a:solidFill>
                <a:schemeClr val="dk1"/>
              </a:solidFill>
              <a:latin typeface="Albert Sans"/>
              <a:ea typeface="Albert Sans"/>
              <a:cs typeface="Albert Sans"/>
              <a:sym typeface="Albert Sans"/>
            </a:endParaRPr>
          </a:p>
        </p:txBody>
      </p:sp>
      <p:sp>
        <p:nvSpPr>
          <p:cNvPr id="429" name="Google Shape;429;p31"/>
          <p:cNvSpPr/>
          <p:nvPr/>
        </p:nvSpPr>
        <p:spPr>
          <a:xfrm flipH="1">
            <a:off x="-1519645" y="3840400"/>
            <a:ext cx="4592051" cy="2162117"/>
          </a:xfrm>
          <a:custGeom>
            <a:rect b="b" l="l" r="r" t="t"/>
            <a:pathLst>
              <a:path extrusionOk="0" h="17719" w="40801">
                <a:moveTo>
                  <a:pt x="10802" y="0"/>
                </a:moveTo>
                <a:lnTo>
                  <a:pt x="0" y="17718"/>
                </a:lnTo>
                <a:lnTo>
                  <a:pt x="40801" y="17718"/>
                </a:lnTo>
                <a:lnTo>
                  <a:pt x="40801" y="10912"/>
                </a:lnTo>
                <a:lnTo>
                  <a:pt x="10802" y="0"/>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31"/>
          <p:cNvGrpSpPr/>
          <p:nvPr/>
        </p:nvGrpSpPr>
        <p:grpSpPr>
          <a:xfrm flipH="1">
            <a:off x="6918078" y="-10"/>
            <a:ext cx="2225919" cy="1910884"/>
            <a:chOff x="5" y="-10"/>
            <a:chExt cx="2225919" cy="1910884"/>
          </a:xfrm>
        </p:grpSpPr>
        <p:sp>
          <p:nvSpPr>
            <p:cNvPr id="431" name="Google Shape;431;p31"/>
            <p:cNvSpPr/>
            <p:nvPr/>
          </p:nvSpPr>
          <p:spPr>
            <a:xfrm rot="10800000">
              <a:off x="12" y="-10"/>
              <a:ext cx="1878917" cy="1626035"/>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rot="10800000">
              <a:off x="5" y="21"/>
              <a:ext cx="2009668" cy="1725618"/>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rot="10800000">
              <a:off x="5" y="19"/>
              <a:ext cx="2225919" cy="1910855"/>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31"/>
          <p:cNvSpPr/>
          <p:nvPr/>
        </p:nvSpPr>
        <p:spPr>
          <a:xfrm flipH="1">
            <a:off x="10" y="3517476"/>
            <a:ext cx="1878917" cy="1626035"/>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31"/>
          <p:cNvGrpSpPr/>
          <p:nvPr/>
        </p:nvGrpSpPr>
        <p:grpSpPr>
          <a:xfrm flipH="1">
            <a:off x="3" y="3232628"/>
            <a:ext cx="2225919" cy="1910855"/>
            <a:chOff x="6918080" y="3232628"/>
            <a:chExt cx="2225919" cy="1910855"/>
          </a:xfrm>
        </p:grpSpPr>
        <p:sp>
          <p:nvSpPr>
            <p:cNvPr id="436" name="Google Shape;436;p31"/>
            <p:cNvSpPr/>
            <p:nvPr/>
          </p:nvSpPr>
          <p:spPr>
            <a:xfrm>
              <a:off x="7134331" y="3417862"/>
              <a:ext cx="2009668" cy="1725618"/>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6918080" y="3232628"/>
              <a:ext cx="2225919" cy="1910855"/>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38" name="Shape 438"/>
        <p:cNvGrpSpPr/>
        <p:nvPr/>
      </p:nvGrpSpPr>
      <p:grpSpPr>
        <a:xfrm>
          <a:off x="0" y="0"/>
          <a:ext cx="0" cy="0"/>
          <a:chOff x="0" y="0"/>
          <a:chExt cx="0" cy="0"/>
        </a:xfrm>
      </p:grpSpPr>
      <p:sp>
        <p:nvSpPr>
          <p:cNvPr id="439" name="Google Shape;439;p32"/>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0" y="-125"/>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rot="5400000">
            <a:off x="62094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rot="-5400000">
            <a:off x="7350201" y="129418"/>
            <a:ext cx="1923231" cy="1664384"/>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rot="5400000">
            <a:off x="-22345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32"/>
          <p:cNvGrpSpPr/>
          <p:nvPr/>
        </p:nvGrpSpPr>
        <p:grpSpPr>
          <a:xfrm>
            <a:off x="496250" y="-124"/>
            <a:ext cx="223775" cy="5143500"/>
            <a:chOff x="496238" y="-2922612"/>
            <a:chExt cx="223775" cy="9144000"/>
          </a:xfrm>
        </p:grpSpPr>
        <p:sp>
          <p:nvSpPr>
            <p:cNvPr id="449" name="Google Shape;449;p32"/>
            <p:cNvSpPr/>
            <p:nvPr/>
          </p:nvSpPr>
          <p:spPr>
            <a:xfrm rot="5400000">
              <a:off x="-3895787" y="1605588"/>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rot="5400000">
              <a:off x="-4062712" y="1636338"/>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451" name="Shape 451"/>
        <p:cNvGrpSpPr/>
        <p:nvPr/>
      </p:nvGrpSpPr>
      <p:grpSpPr>
        <a:xfrm>
          <a:off x="0" y="0"/>
          <a:ext cx="0" cy="0"/>
          <a:chOff x="0" y="0"/>
          <a:chExt cx="0" cy="0"/>
        </a:xfrm>
      </p:grpSpPr>
      <p:sp>
        <p:nvSpPr>
          <p:cNvPr id="452" name="Google Shape;452;p33"/>
          <p:cNvSpPr/>
          <p:nvPr/>
        </p:nvSpPr>
        <p:spPr>
          <a:xfrm>
            <a:off x="-4350" y="4571988"/>
            <a:ext cx="91527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33"/>
          <p:cNvGrpSpPr/>
          <p:nvPr/>
        </p:nvGrpSpPr>
        <p:grpSpPr>
          <a:xfrm>
            <a:off x="-12" y="4828513"/>
            <a:ext cx="9144000" cy="223775"/>
            <a:chOff x="-12" y="4568875"/>
            <a:chExt cx="9144000" cy="223775"/>
          </a:xfrm>
        </p:grpSpPr>
        <p:sp>
          <p:nvSpPr>
            <p:cNvPr id="454" name="Google Shape;454;p33"/>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9" name="Shape 459"/>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60" name="Shape 460"/>
        <p:cNvGrpSpPr/>
        <p:nvPr/>
      </p:nvGrpSpPr>
      <p:grpSpPr>
        <a:xfrm>
          <a:off x="0" y="0"/>
          <a:ext cx="0" cy="0"/>
          <a:chOff x="0" y="0"/>
          <a:chExt cx="0" cy="0"/>
        </a:xfrm>
      </p:grpSpPr>
      <p:sp>
        <p:nvSpPr>
          <p:cNvPr id="461" name="Google Shape;461;p3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51" name="Shape 51"/>
        <p:cNvGrpSpPr/>
        <p:nvPr/>
      </p:nvGrpSpPr>
      <p:grpSpPr>
        <a:xfrm>
          <a:off x="0" y="0"/>
          <a:ext cx="0" cy="0"/>
          <a:chOff x="0" y="0"/>
          <a:chExt cx="0" cy="0"/>
        </a:xfrm>
      </p:grpSpPr>
      <p:sp>
        <p:nvSpPr>
          <p:cNvPr id="52" name="Google Shape;52;p5"/>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61" name="Google Shape;61;p5"/>
          <p:cNvSpPr txBox="1"/>
          <p:nvPr>
            <p:ph idx="1" type="subTitle"/>
          </p:nvPr>
        </p:nvSpPr>
        <p:spPr>
          <a:xfrm>
            <a:off x="6484283" y="2462850"/>
            <a:ext cx="1478700" cy="1051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b="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62" name="Google Shape;62;p5"/>
          <p:cNvSpPr txBox="1"/>
          <p:nvPr>
            <p:ph idx="2" type="subTitle"/>
          </p:nvPr>
        </p:nvSpPr>
        <p:spPr>
          <a:xfrm>
            <a:off x="2955202" y="2462925"/>
            <a:ext cx="1478700" cy="1051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lt1"/>
              </a:buClr>
              <a:buSzPts val="1400"/>
              <a:buNone/>
              <a:defRPr b="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63" name="Google Shape;63;p5"/>
          <p:cNvSpPr txBox="1"/>
          <p:nvPr>
            <p:ph idx="3" type="subTitle"/>
          </p:nvPr>
        </p:nvSpPr>
        <p:spPr>
          <a:xfrm>
            <a:off x="6484283" y="1629150"/>
            <a:ext cx="1478700" cy="83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Archivo Black"/>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2pPr>
            <a:lvl3pPr lvl="2"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3pPr>
            <a:lvl4pPr lvl="3"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4pPr>
            <a:lvl5pPr lvl="4"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5pPr>
            <a:lvl6pPr lvl="5"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6pPr>
            <a:lvl7pPr lvl="6"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7pPr>
            <a:lvl8pPr lvl="7"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8pPr>
            <a:lvl9pPr lvl="8"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9pPr>
          </a:lstStyle>
          <a:p/>
        </p:txBody>
      </p:sp>
      <p:sp>
        <p:nvSpPr>
          <p:cNvPr id="64" name="Google Shape;64;p5"/>
          <p:cNvSpPr txBox="1"/>
          <p:nvPr>
            <p:ph idx="4" type="subTitle"/>
          </p:nvPr>
        </p:nvSpPr>
        <p:spPr>
          <a:xfrm>
            <a:off x="2955058" y="1629225"/>
            <a:ext cx="1478700" cy="83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Archivo Black"/>
              <a:buNone/>
              <a:defRPr b="1" sz="2000">
                <a:solidFill>
                  <a:schemeClr val="lt1"/>
                </a:solidFill>
                <a:latin typeface="Baskervville"/>
                <a:ea typeface="Baskervville"/>
                <a:cs typeface="Baskervville"/>
                <a:sym typeface="Baskervville"/>
              </a:defRPr>
            </a:lvl1pPr>
            <a:lvl2pPr lvl="1"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2pPr>
            <a:lvl3pPr lvl="2"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3pPr>
            <a:lvl4pPr lvl="3"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4pPr>
            <a:lvl5pPr lvl="4"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5pPr>
            <a:lvl6pPr lvl="5"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6pPr>
            <a:lvl7pPr lvl="6"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7pPr>
            <a:lvl8pPr lvl="7"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8pPr>
            <a:lvl9pPr lvl="8" rtl="0" algn="ctr">
              <a:lnSpc>
                <a:spcPct val="100000"/>
              </a:lnSpc>
              <a:spcBef>
                <a:spcPts val="0"/>
              </a:spcBef>
              <a:spcAft>
                <a:spcPts val="0"/>
              </a:spcAft>
              <a:buClr>
                <a:schemeClr val="lt1"/>
              </a:buClr>
              <a:buSzPts val="2000"/>
              <a:buFont typeface="Archivo Black"/>
              <a:buNone/>
              <a:defRPr sz="2000">
                <a:solidFill>
                  <a:schemeClr val="lt1"/>
                </a:solidFill>
                <a:latin typeface="Archivo Black"/>
                <a:ea typeface="Archivo Black"/>
                <a:cs typeface="Archivo Black"/>
                <a:sym typeface="Archivo Black"/>
              </a:defRPr>
            </a:lvl9pPr>
          </a:lstStyle>
          <a:p/>
        </p:txBody>
      </p:sp>
      <p:sp>
        <p:nvSpPr>
          <p:cNvPr id="65" name="Google Shape;65;p5"/>
          <p:cNvSpPr/>
          <p:nvPr/>
        </p:nvSpPr>
        <p:spPr>
          <a:xfrm rot="5400000">
            <a:off x="62094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68" name="Shape 68"/>
        <p:cNvGrpSpPr/>
        <p:nvPr/>
      </p:nvGrpSpPr>
      <p:grpSpPr>
        <a:xfrm>
          <a:off x="0" y="0"/>
          <a:ext cx="0" cy="0"/>
          <a:chOff x="0" y="0"/>
          <a:chExt cx="0" cy="0"/>
        </a:xfrm>
      </p:grpSpPr>
      <p:sp>
        <p:nvSpPr>
          <p:cNvPr id="69" name="Google Shape;69;p6"/>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0" name="Google Shape;70;p6"/>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73" name="Google Shape;73;p6"/>
          <p:cNvSpPr/>
          <p:nvPr/>
        </p:nvSpPr>
        <p:spPr>
          <a:xfrm rot="5400000">
            <a:off x="6209400" y="2208100"/>
            <a:ext cx="51660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rot="5400000">
            <a:off x="6297250" y="2527824"/>
            <a:ext cx="51435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rot="5400000">
            <a:off x="6130325" y="2558574"/>
            <a:ext cx="51435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76" name="Shape 76"/>
        <p:cNvGrpSpPr/>
        <p:nvPr/>
      </p:nvGrpSpPr>
      <p:grpSpPr>
        <a:xfrm>
          <a:off x="0" y="0"/>
          <a:ext cx="0" cy="0"/>
          <a:chOff x="0" y="0"/>
          <a:chExt cx="0" cy="0"/>
        </a:xfrm>
      </p:grpSpPr>
      <p:sp>
        <p:nvSpPr>
          <p:cNvPr id="77" name="Google Shape;77;p7"/>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a:off x="7544343" y="3535034"/>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7567628" y="354162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7573120" y="354382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7544355" y="3538697"/>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7567640" y="354528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7573132" y="3547483"/>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txBox="1"/>
          <p:nvPr>
            <p:ph type="title"/>
          </p:nvPr>
        </p:nvSpPr>
        <p:spPr>
          <a:xfrm>
            <a:off x="713225" y="445025"/>
            <a:ext cx="4453800" cy="1231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86" name="Google Shape;86;p7"/>
          <p:cNvSpPr txBox="1"/>
          <p:nvPr>
            <p:ph idx="1" type="body"/>
          </p:nvPr>
        </p:nvSpPr>
        <p:spPr>
          <a:xfrm>
            <a:off x="713225" y="1905850"/>
            <a:ext cx="3962400" cy="2171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87" name="Google Shape;87;p7"/>
          <p:cNvSpPr/>
          <p:nvPr/>
        </p:nvSpPr>
        <p:spPr>
          <a:xfrm rot="-5400000">
            <a:off x="7350201" y="129418"/>
            <a:ext cx="1923231" cy="1664384"/>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4350" y="4571988"/>
            <a:ext cx="9152700" cy="736800"/>
          </a:xfrm>
          <a:prstGeom prst="rect">
            <a:avLst/>
          </a:prstGeom>
          <a:gradFill>
            <a:gsLst>
              <a:gs pos="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7"/>
          <p:cNvGrpSpPr/>
          <p:nvPr/>
        </p:nvGrpSpPr>
        <p:grpSpPr>
          <a:xfrm>
            <a:off x="-12" y="4828513"/>
            <a:ext cx="9144000" cy="223775"/>
            <a:chOff x="-12" y="4568875"/>
            <a:chExt cx="9144000" cy="223775"/>
          </a:xfrm>
        </p:grpSpPr>
        <p:sp>
          <p:nvSpPr>
            <p:cNvPr id="90" name="Google Shape;90;p7"/>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sp>
        <p:nvSpPr>
          <p:cNvPr id="93" name="Google Shape;93;p8"/>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txBox="1"/>
          <p:nvPr>
            <p:ph type="title"/>
          </p:nvPr>
        </p:nvSpPr>
        <p:spPr>
          <a:xfrm>
            <a:off x="2170650" y="1634550"/>
            <a:ext cx="4802700" cy="18744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4800"/>
              <a:buNone/>
              <a:defRPr sz="6000">
                <a:solidFill>
                  <a:schemeClr val="dk1"/>
                </a:solidFill>
              </a:defRPr>
            </a:lvl1pPr>
            <a:lvl2pPr lvl="1">
              <a:spcBef>
                <a:spcPts val="0"/>
              </a:spcBef>
              <a:spcAft>
                <a:spcPts val="0"/>
              </a:spcAft>
              <a:buClr>
                <a:schemeClr val="dk1"/>
              </a:buClr>
              <a:buSzPts val="4800"/>
              <a:buNone/>
              <a:defRPr sz="4800">
                <a:solidFill>
                  <a:schemeClr val="dk1"/>
                </a:solidFill>
              </a:defRPr>
            </a:lvl2pPr>
            <a:lvl3pPr lvl="2">
              <a:spcBef>
                <a:spcPts val="0"/>
              </a:spcBef>
              <a:spcAft>
                <a:spcPts val="0"/>
              </a:spcAft>
              <a:buClr>
                <a:schemeClr val="dk1"/>
              </a:buClr>
              <a:buSzPts val="4800"/>
              <a:buNone/>
              <a:defRPr sz="4800">
                <a:solidFill>
                  <a:schemeClr val="dk1"/>
                </a:solidFill>
              </a:defRPr>
            </a:lvl3pPr>
            <a:lvl4pPr lvl="3">
              <a:spcBef>
                <a:spcPts val="0"/>
              </a:spcBef>
              <a:spcAft>
                <a:spcPts val="0"/>
              </a:spcAft>
              <a:buClr>
                <a:schemeClr val="dk1"/>
              </a:buClr>
              <a:buSzPts val="4800"/>
              <a:buNone/>
              <a:defRPr sz="4800">
                <a:solidFill>
                  <a:schemeClr val="dk1"/>
                </a:solidFill>
              </a:defRPr>
            </a:lvl4pPr>
            <a:lvl5pPr lvl="4">
              <a:spcBef>
                <a:spcPts val="0"/>
              </a:spcBef>
              <a:spcAft>
                <a:spcPts val="0"/>
              </a:spcAft>
              <a:buClr>
                <a:schemeClr val="dk1"/>
              </a:buClr>
              <a:buSzPts val="4800"/>
              <a:buNone/>
              <a:defRPr sz="4800">
                <a:solidFill>
                  <a:schemeClr val="dk1"/>
                </a:solidFill>
              </a:defRPr>
            </a:lvl5pPr>
            <a:lvl6pPr lvl="5">
              <a:spcBef>
                <a:spcPts val="0"/>
              </a:spcBef>
              <a:spcAft>
                <a:spcPts val="0"/>
              </a:spcAft>
              <a:buClr>
                <a:schemeClr val="dk1"/>
              </a:buClr>
              <a:buSzPts val="4800"/>
              <a:buNone/>
              <a:defRPr sz="4800">
                <a:solidFill>
                  <a:schemeClr val="dk1"/>
                </a:solidFill>
              </a:defRPr>
            </a:lvl6pPr>
            <a:lvl7pPr lvl="6">
              <a:spcBef>
                <a:spcPts val="0"/>
              </a:spcBef>
              <a:spcAft>
                <a:spcPts val="0"/>
              </a:spcAft>
              <a:buClr>
                <a:schemeClr val="dk1"/>
              </a:buClr>
              <a:buSzPts val="4800"/>
              <a:buNone/>
              <a:defRPr sz="4800">
                <a:solidFill>
                  <a:schemeClr val="dk1"/>
                </a:solidFill>
              </a:defRPr>
            </a:lvl7pPr>
            <a:lvl8pPr lvl="7">
              <a:spcBef>
                <a:spcPts val="0"/>
              </a:spcBef>
              <a:spcAft>
                <a:spcPts val="0"/>
              </a:spcAft>
              <a:buClr>
                <a:schemeClr val="dk1"/>
              </a:buClr>
              <a:buSzPts val="4800"/>
              <a:buNone/>
              <a:defRPr sz="4800">
                <a:solidFill>
                  <a:schemeClr val="dk1"/>
                </a:solidFill>
              </a:defRPr>
            </a:lvl8pPr>
            <a:lvl9pPr lvl="8">
              <a:spcBef>
                <a:spcPts val="0"/>
              </a:spcBef>
              <a:spcAft>
                <a:spcPts val="0"/>
              </a:spcAft>
              <a:buClr>
                <a:schemeClr val="dk1"/>
              </a:buClr>
              <a:buSzPts val="4800"/>
              <a:buNone/>
              <a:defRPr sz="4800">
                <a:solidFill>
                  <a:schemeClr val="dk1"/>
                </a:solidFill>
              </a:defRPr>
            </a:lvl9pPr>
          </a:lstStyle>
          <a:p/>
        </p:txBody>
      </p:sp>
      <p:sp>
        <p:nvSpPr>
          <p:cNvPr id="95" name="Google Shape;95;p8"/>
          <p:cNvSpPr/>
          <p:nvPr/>
        </p:nvSpPr>
        <p:spPr>
          <a:xfrm>
            <a:off x="0" y="0"/>
            <a:ext cx="2161269" cy="1574431"/>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0" y="318300"/>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0" y="515975"/>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7752714" y="3939474"/>
            <a:ext cx="1391289" cy="1204036"/>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7655902" y="3865712"/>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a:off x="7495775" y="3728550"/>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1" name="Shape 101"/>
        <p:cNvGrpSpPr/>
        <p:nvPr/>
      </p:nvGrpSpPr>
      <p:grpSpPr>
        <a:xfrm>
          <a:off x="0" y="0"/>
          <a:ext cx="0" cy="0"/>
          <a:chOff x="0" y="0"/>
          <a:chExt cx="0" cy="0"/>
        </a:xfrm>
      </p:grpSpPr>
      <p:sp>
        <p:nvSpPr>
          <p:cNvPr id="102" name="Google Shape;102;p9"/>
          <p:cNvSpPr/>
          <p:nvPr/>
        </p:nvSpPr>
        <p:spPr>
          <a:xfrm>
            <a:off x="0" y="0"/>
            <a:ext cx="9144000" cy="5143500"/>
          </a:xfrm>
          <a:prstGeom prst="rect">
            <a:avLst/>
          </a:pr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9"/>
          <p:cNvSpPr/>
          <p:nvPr/>
        </p:nvSpPr>
        <p:spPr>
          <a:xfrm rot="10800000">
            <a:off x="2380070" y="3377853"/>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rot="10800000">
            <a:off x="2374469" y="3375657"/>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rot="10800000">
            <a:off x="2367878" y="3372361"/>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9"/>
          <p:cNvSpPr/>
          <p:nvPr/>
        </p:nvSpPr>
        <p:spPr>
          <a:xfrm rot="10800000">
            <a:off x="2380058" y="3374191"/>
            <a:ext cx="22187" cy="6700"/>
          </a:xfrm>
          <a:custGeom>
            <a:rect b="b" l="l" r="r" t="t"/>
            <a:pathLst>
              <a:path extrusionOk="0" h="61" w="202">
                <a:moveTo>
                  <a:pt x="1" y="0"/>
                </a:moveTo>
                <a:cubicBezTo>
                  <a:pt x="81" y="31"/>
                  <a:pt x="152" y="51"/>
                  <a:pt x="202" y="61"/>
                </a:cubicBezTo>
                <a:cubicBezTo>
                  <a:pt x="152" y="41"/>
                  <a:pt x="81" y="31"/>
                  <a:pt x="1" y="0"/>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rot="10800000">
            <a:off x="2374457" y="3371994"/>
            <a:ext cx="4503" cy="2307"/>
          </a:xfrm>
          <a:custGeom>
            <a:rect b="b" l="l" r="r" t="t"/>
            <a:pathLst>
              <a:path extrusionOk="0" h="21" w="41">
                <a:moveTo>
                  <a:pt x="0" y="1"/>
                </a:moveTo>
                <a:lnTo>
                  <a:pt x="0" y="1"/>
                </a:lnTo>
                <a:cubicBezTo>
                  <a:pt x="4" y="5"/>
                  <a:pt x="9" y="7"/>
                  <a:pt x="15" y="9"/>
                </a:cubicBezTo>
                <a:lnTo>
                  <a:pt x="15" y="9"/>
                </a:lnTo>
                <a:cubicBezTo>
                  <a:pt x="11" y="6"/>
                  <a:pt x="6" y="4"/>
                  <a:pt x="0" y="1"/>
                </a:cubicBezTo>
                <a:close/>
                <a:moveTo>
                  <a:pt x="15" y="9"/>
                </a:moveTo>
                <a:cubicBezTo>
                  <a:pt x="26" y="16"/>
                  <a:pt x="33" y="21"/>
                  <a:pt x="40" y="21"/>
                </a:cubicBezTo>
                <a:cubicBezTo>
                  <a:pt x="34" y="15"/>
                  <a:pt x="24" y="12"/>
                  <a:pt x="15" y="9"/>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rot="10800000">
            <a:off x="2367866" y="3368699"/>
            <a:ext cx="5602" cy="3405"/>
          </a:xfrm>
          <a:custGeom>
            <a:rect b="b" l="l" r="r" t="t"/>
            <a:pathLst>
              <a:path extrusionOk="0" h="31" w="51">
                <a:moveTo>
                  <a:pt x="0" y="1"/>
                </a:moveTo>
                <a:cubicBezTo>
                  <a:pt x="0" y="11"/>
                  <a:pt x="0" y="11"/>
                  <a:pt x="0" y="11"/>
                </a:cubicBezTo>
                <a:cubicBezTo>
                  <a:pt x="20" y="11"/>
                  <a:pt x="30" y="21"/>
                  <a:pt x="50" y="31"/>
                </a:cubicBezTo>
                <a:lnTo>
                  <a:pt x="50" y="31"/>
                </a:lnTo>
                <a:cubicBezTo>
                  <a:pt x="30" y="21"/>
                  <a:pt x="20" y="11"/>
                  <a:pt x="0" y="1"/>
                </a:cubicBezTo>
                <a:close/>
              </a:path>
            </a:pathLst>
          </a:custGeom>
          <a:solidFill>
            <a:srgbClr val="98E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0" y="0"/>
            <a:ext cx="2161269" cy="1574431"/>
          </a:xfrm>
          <a:custGeom>
            <a:rect b="b" l="l" r="r" t="t"/>
            <a:pathLst>
              <a:path extrusionOk="0" h="16692" w="22913">
                <a:moveTo>
                  <a:pt x="1" y="0"/>
                </a:moveTo>
                <a:lnTo>
                  <a:pt x="1" y="16692"/>
                </a:lnTo>
                <a:lnTo>
                  <a:pt x="22912" y="61"/>
                </a:lnTo>
                <a:lnTo>
                  <a:pt x="1" y="0"/>
                </a:lnTo>
                <a:close/>
              </a:path>
            </a:pathLst>
          </a:cu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a:off x="6051971" y="3673525"/>
            <a:ext cx="4592051" cy="2162117"/>
          </a:xfrm>
          <a:custGeom>
            <a:rect b="b" l="l" r="r" t="t"/>
            <a:pathLst>
              <a:path extrusionOk="0" h="17719" w="40801">
                <a:moveTo>
                  <a:pt x="10802" y="0"/>
                </a:moveTo>
                <a:lnTo>
                  <a:pt x="0" y="17718"/>
                </a:lnTo>
                <a:lnTo>
                  <a:pt x="40801" y="17718"/>
                </a:lnTo>
                <a:lnTo>
                  <a:pt x="40801" y="10912"/>
                </a:lnTo>
                <a:lnTo>
                  <a:pt x="10802" y="0"/>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a:off x="1339719" y="3344908"/>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a:off x="1339741" y="3348571"/>
            <a:ext cx="2416" cy="1208"/>
          </a:xfrm>
          <a:custGeom>
            <a:rect b="b" l="l" r="r" t="t"/>
            <a:pathLst>
              <a:path extrusionOk="0" h="11" w="22">
                <a:moveTo>
                  <a:pt x="1" y="0"/>
                </a:moveTo>
                <a:cubicBezTo>
                  <a:pt x="11" y="0"/>
                  <a:pt x="21" y="10"/>
                  <a:pt x="21" y="10"/>
                </a:cubicBezTo>
                <a:lnTo>
                  <a:pt x="11" y="0"/>
                </a:lnTo>
                <a:close/>
              </a:path>
            </a:pathLst>
          </a:custGeom>
          <a:solidFill>
            <a:srgbClr val="82D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txBox="1"/>
          <p:nvPr>
            <p:ph type="title"/>
          </p:nvPr>
        </p:nvSpPr>
        <p:spPr>
          <a:xfrm>
            <a:off x="2650013" y="1720800"/>
            <a:ext cx="3850800" cy="1117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60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14" name="Google Shape;114;p9"/>
          <p:cNvSpPr txBox="1"/>
          <p:nvPr>
            <p:ph idx="1" type="subTitle"/>
          </p:nvPr>
        </p:nvSpPr>
        <p:spPr>
          <a:xfrm>
            <a:off x="2643188" y="3034950"/>
            <a:ext cx="3850800" cy="11178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5" name="Shape 115"/>
        <p:cNvGrpSpPr/>
        <p:nvPr/>
      </p:nvGrpSpPr>
      <p:grpSpPr>
        <a:xfrm>
          <a:off x="0" y="0"/>
          <a:ext cx="0" cy="0"/>
          <a:chOff x="0" y="0"/>
          <a:chExt cx="0" cy="0"/>
        </a:xfrm>
      </p:grpSpPr>
      <p:sp>
        <p:nvSpPr>
          <p:cNvPr id="116" name="Google Shape;116;p10"/>
          <p:cNvSpPr/>
          <p:nvPr>
            <p:ph idx="2" type="pic"/>
          </p:nvPr>
        </p:nvSpPr>
        <p:spPr>
          <a:xfrm>
            <a:off x="0" y="-6975"/>
            <a:ext cx="9144000" cy="5151000"/>
          </a:xfrm>
          <a:prstGeom prst="rect">
            <a:avLst/>
          </a:prstGeom>
          <a:noFill/>
          <a:ln>
            <a:noFill/>
          </a:ln>
        </p:spPr>
      </p:sp>
      <p:sp>
        <p:nvSpPr>
          <p:cNvPr id="117" name="Google Shape;117;p10"/>
          <p:cNvSpPr txBox="1"/>
          <p:nvPr>
            <p:ph type="title"/>
          </p:nvPr>
        </p:nvSpPr>
        <p:spPr>
          <a:xfrm rot="-477">
            <a:off x="4104600" y="3432095"/>
            <a:ext cx="4326000" cy="1136400"/>
          </a:xfrm>
          <a:prstGeom prst="rect">
            <a:avLst/>
          </a:prstGeom>
          <a:solidFill>
            <a:schemeClr val="lt2"/>
          </a:solidFill>
          <a:ln>
            <a:noFill/>
          </a:ln>
        </p:spPr>
        <p:txBody>
          <a:bodyPr anchorCtr="0" anchor="ctr" bIns="91425" lIns="91425" spcFirstLastPara="1" rIns="91425" wrap="square" tIns="91425">
            <a:noAutofit/>
          </a:bodyPr>
          <a:lstStyle>
            <a:lvl1pPr lvl="0" rtl="0" algn="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1pPr>
            <a:lvl2pPr lvl="1"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2pPr>
            <a:lvl3pPr lvl="2"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3pPr>
            <a:lvl4pPr lvl="3"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4pPr>
            <a:lvl5pPr lvl="4"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5pPr>
            <a:lvl6pPr lvl="5"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6pPr>
            <a:lvl7pPr lvl="6"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7pPr>
            <a:lvl8pPr lvl="7"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8pPr>
            <a:lvl9pPr lvl="8" rtl="0">
              <a:spcBef>
                <a:spcPts val="0"/>
              </a:spcBef>
              <a:spcAft>
                <a:spcPts val="0"/>
              </a:spcAft>
              <a:buClr>
                <a:schemeClr val="dk1"/>
              </a:buClr>
              <a:buSzPts val="3500"/>
              <a:buFont typeface="Baskervville"/>
              <a:buNone/>
              <a:defRPr b="1" sz="3500">
                <a:solidFill>
                  <a:schemeClr val="dk1"/>
                </a:solidFill>
                <a:latin typeface="Baskervville"/>
                <a:ea typeface="Baskervville"/>
                <a:cs typeface="Baskervville"/>
                <a:sym typeface="Baskervvill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indent="-317500" lvl="1" marL="914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indent="-317500" lvl="2" marL="1371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indent="-317500" lvl="3" marL="1828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indent="-317500" lvl="4" marL="22860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indent="-317500" lvl="5" marL="2743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indent="-317500" lvl="6" marL="3200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indent="-317500" lvl="7" marL="3657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indent="-317500" lvl="8" marL="4114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6" name="Shape 456"/>
        <p:cNvGrpSpPr/>
        <p:nvPr/>
      </p:nvGrpSpPr>
      <p:grpSpPr>
        <a:xfrm>
          <a:off x="0" y="0"/>
          <a:ext cx="0" cy="0"/>
          <a:chOff x="0" y="0"/>
          <a:chExt cx="0" cy="0"/>
        </a:xfrm>
      </p:grpSpPr>
      <p:sp>
        <p:nvSpPr>
          <p:cNvPr id="457" name="Google Shape;457;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8" name="Google Shape;458;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mYLss2Xa-BVAe2wQ9iAfBc54q1urUWIcu3tO9S9JDX0/copy#gid=0" TargetMode="External"/><Relationship Id="rId5"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1.jpg"/><Relationship Id="rId4"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hyperlink" Target="https://www.freepik.com/free-vector/gradient-luxury-law-firm-infographic_23989072.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gradient-luxury-law-firm-instagram-posts_23989084.htm/?utm_source=slidesgo_template&amp;utm_medium=referral-link&amp;utm_campaign=sg_resources&amp;utm_content=freepik" TargetMode="External"/><Relationship Id="rId4" Type="http://schemas.openxmlformats.org/officeDocument/2006/relationships/hyperlink" Target="https://www.freepik.com/free-photo/top-view-career-guidance-items-judges_27641818.htm/?utm_source=slidesgo_template&amp;utm_medium=referral-link&amp;utm_campaign=sg_resources&amp;utm_content=freepik" TargetMode="External"/><Relationship Id="rId5" Type="http://schemas.openxmlformats.org/officeDocument/2006/relationships/hyperlink" Target="https://www.freepik.com/free-photo/businessman-businesswoman-sitting-front-manager-workplace_3156909.htm/?utm_source=slidesgo_template&amp;utm_medium=referral-link&amp;utm_campaign=sg_resources&amp;utm_content=freepik" TargetMode="External"/><Relationship Id="rId6" Type="http://schemas.openxmlformats.org/officeDocument/2006/relationships/hyperlink" Target="https://www.freepik.com/free-photo/truth-concept-arrangement-crime-scene_16691250.htm/?utm_source=slidesgo_template&amp;utm_medium=referral-link&amp;utm_campaign=sg_resources&amp;utm_content=freepik" TargetMode="External"/><Relationship Id="rId7" Type="http://schemas.openxmlformats.org/officeDocument/2006/relationships/hyperlink" Target="https://www.freepik.com/free-photo/front-view-elegant-businesswoman-holding-clipboard-with-copy-space_11512725.htm/?utm_source=slidesgo_template&amp;utm_medium=referral-link&amp;utm_campaign=sg_resources&amp;utm_content=freepik" TargetMode="External"/><Relationship Id="rId8" Type="http://schemas.openxmlformats.org/officeDocument/2006/relationships/hyperlink" Target="https://www.freepik.com/free-photo/businessman-white-board_112820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s://fonts.google.com/specimen/Baskervville" TargetMode="External"/><Relationship Id="rId4" Type="http://schemas.openxmlformats.org/officeDocument/2006/relationships/hyperlink" Target="https://fonts.google.com/specimen/Albert+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7"/>
          <p:cNvSpPr txBox="1"/>
          <p:nvPr>
            <p:ph idx="1" type="subTitle"/>
          </p:nvPr>
        </p:nvSpPr>
        <p:spPr>
          <a:xfrm>
            <a:off x="3326250" y="3914575"/>
            <a:ext cx="2491500" cy="65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467" name="Google Shape;467;p37"/>
          <p:cNvSpPr txBox="1"/>
          <p:nvPr>
            <p:ph type="ctrTitle"/>
          </p:nvPr>
        </p:nvSpPr>
        <p:spPr>
          <a:xfrm>
            <a:off x="1908750" y="1589550"/>
            <a:ext cx="5326500" cy="216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Criminal Justice Major for College: Victimology</a:t>
            </a:r>
            <a:endParaRPr/>
          </a:p>
        </p:txBody>
      </p:sp>
      <p:sp>
        <p:nvSpPr>
          <p:cNvPr id="468" name="Google Shape;468;p37"/>
          <p:cNvSpPr/>
          <p:nvPr/>
        </p:nvSpPr>
        <p:spPr>
          <a:xfrm>
            <a:off x="3981349" y="221850"/>
            <a:ext cx="1181302" cy="944556"/>
          </a:xfrm>
          <a:custGeom>
            <a:rect b="b" l="l" r="r" t="t"/>
            <a:pathLst>
              <a:path extrusionOk="0" h="13112" w="16399">
                <a:moveTo>
                  <a:pt x="2297" y="5193"/>
                </a:moveTo>
                <a:lnTo>
                  <a:pt x="3690" y="10619"/>
                </a:lnTo>
                <a:lnTo>
                  <a:pt x="880" y="10619"/>
                </a:lnTo>
                <a:lnTo>
                  <a:pt x="2297" y="5193"/>
                </a:lnTo>
                <a:close/>
                <a:moveTo>
                  <a:pt x="14089" y="5193"/>
                </a:moveTo>
                <a:lnTo>
                  <a:pt x="15506" y="10619"/>
                </a:lnTo>
                <a:lnTo>
                  <a:pt x="12708" y="10619"/>
                </a:lnTo>
                <a:lnTo>
                  <a:pt x="14089" y="5193"/>
                </a:lnTo>
                <a:close/>
                <a:moveTo>
                  <a:pt x="8199" y="0"/>
                </a:moveTo>
                <a:cubicBezTo>
                  <a:pt x="8004" y="0"/>
                  <a:pt x="7845" y="159"/>
                  <a:pt x="7845" y="354"/>
                </a:cubicBezTo>
                <a:cubicBezTo>
                  <a:pt x="7845" y="513"/>
                  <a:pt x="7967" y="648"/>
                  <a:pt x="8114" y="684"/>
                </a:cubicBezTo>
                <a:cubicBezTo>
                  <a:pt x="8114" y="794"/>
                  <a:pt x="8077" y="1063"/>
                  <a:pt x="7930" y="1210"/>
                </a:cubicBezTo>
                <a:cubicBezTo>
                  <a:pt x="7906" y="1234"/>
                  <a:pt x="7845" y="1271"/>
                  <a:pt x="7784" y="1307"/>
                </a:cubicBezTo>
                <a:cubicBezTo>
                  <a:pt x="7576" y="1417"/>
                  <a:pt x="7258" y="1589"/>
                  <a:pt x="7295" y="2016"/>
                </a:cubicBezTo>
                <a:cubicBezTo>
                  <a:pt x="7332" y="2456"/>
                  <a:pt x="7796" y="2542"/>
                  <a:pt x="7955" y="2566"/>
                </a:cubicBezTo>
                <a:cubicBezTo>
                  <a:pt x="7214" y="3368"/>
                  <a:pt x="6370" y="3478"/>
                  <a:pt x="5523" y="3478"/>
                </a:cubicBezTo>
                <a:cubicBezTo>
                  <a:pt x="5364" y="3478"/>
                  <a:pt x="5205" y="3474"/>
                  <a:pt x="5047" y="3470"/>
                </a:cubicBezTo>
                <a:cubicBezTo>
                  <a:pt x="4896" y="3467"/>
                  <a:pt x="4749" y="3464"/>
                  <a:pt x="4604" y="3464"/>
                </a:cubicBezTo>
                <a:cubicBezTo>
                  <a:pt x="4207" y="3464"/>
                  <a:pt x="3832" y="3488"/>
                  <a:pt x="3483" y="3605"/>
                </a:cubicBezTo>
                <a:cubicBezTo>
                  <a:pt x="2810" y="3837"/>
                  <a:pt x="2493" y="4228"/>
                  <a:pt x="2334" y="4533"/>
                </a:cubicBezTo>
                <a:cubicBezTo>
                  <a:pt x="2297" y="4619"/>
                  <a:pt x="2261" y="4704"/>
                  <a:pt x="2236" y="4778"/>
                </a:cubicBezTo>
                <a:cubicBezTo>
                  <a:pt x="2224" y="4790"/>
                  <a:pt x="2212" y="4802"/>
                  <a:pt x="2212" y="4814"/>
                </a:cubicBezTo>
                <a:lnTo>
                  <a:pt x="697" y="10619"/>
                </a:lnTo>
                <a:lnTo>
                  <a:pt x="73" y="10619"/>
                </a:lnTo>
                <a:cubicBezTo>
                  <a:pt x="49" y="10619"/>
                  <a:pt x="24" y="10619"/>
                  <a:pt x="12" y="10643"/>
                </a:cubicBezTo>
                <a:cubicBezTo>
                  <a:pt x="0" y="10655"/>
                  <a:pt x="0" y="10680"/>
                  <a:pt x="0" y="10704"/>
                </a:cubicBezTo>
                <a:cubicBezTo>
                  <a:pt x="318" y="11694"/>
                  <a:pt x="1234" y="12366"/>
                  <a:pt x="2273" y="12366"/>
                </a:cubicBezTo>
                <a:cubicBezTo>
                  <a:pt x="3324" y="12366"/>
                  <a:pt x="4228" y="11706"/>
                  <a:pt x="4546" y="10704"/>
                </a:cubicBezTo>
                <a:cubicBezTo>
                  <a:pt x="4546" y="10680"/>
                  <a:pt x="4546" y="10655"/>
                  <a:pt x="4533" y="10643"/>
                </a:cubicBezTo>
                <a:cubicBezTo>
                  <a:pt x="4521" y="10619"/>
                  <a:pt x="4497" y="10619"/>
                  <a:pt x="4472" y="10619"/>
                </a:cubicBezTo>
                <a:lnTo>
                  <a:pt x="3861" y="10619"/>
                </a:lnTo>
                <a:lnTo>
                  <a:pt x="3861" y="10606"/>
                </a:lnTo>
                <a:lnTo>
                  <a:pt x="2383" y="4814"/>
                </a:lnTo>
                <a:cubicBezTo>
                  <a:pt x="2383" y="4814"/>
                  <a:pt x="2383" y="4802"/>
                  <a:pt x="2371" y="4790"/>
                </a:cubicBezTo>
                <a:cubicBezTo>
                  <a:pt x="2933" y="3825"/>
                  <a:pt x="4106" y="3788"/>
                  <a:pt x="5548" y="3739"/>
                </a:cubicBezTo>
                <a:cubicBezTo>
                  <a:pt x="5670" y="3727"/>
                  <a:pt x="5804" y="3727"/>
                  <a:pt x="5939" y="3727"/>
                </a:cubicBezTo>
                <a:cubicBezTo>
                  <a:pt x="7344" y="3666"/>
                  <a:pt x="7906" y="2908"/>
                  <a:pt x="8065" y="2627"/>
                </a:cubicBezTo>
                <a:lnTo>
                  <a:pt x="8065" y="2627"/>
                </a:lnTo>
                <a:cubicBezTo>
                  <a:pt x="8065" y="3201"/>
                  <a:pt x="8065" y="5804"/>
                  <a:pt x="7979" y="6611"/>
                </a:cubicBezTo>
                <a:cubicBezTo>
                  <a:pt x="7857" y="7796"/>
                  <a:pt x="7442" y="8737"/>
                  <a:pt x="7442" y="8749"/>
                </a:cubicBezTo>
                <a:cubicBezTo>
                  <a:pt x="7442" y="8749"/>
                  <a:pt x="7442" y="8761"/>
                  <a:pt x="7442" y="8761"/>
                </a:cubicBezTo>
                <a:lnTo>
                  <a:pt x="7161" y="8761"/>
                </a:lnTo>
                <a:cubicBezTo>
                  <a:pt x="7014" y="8761"/>
                  <a:pt x="6892" y="8871"/>
                  <a:pt x="6892" y="9018"/>
                </a:cubicBezTo>
                <a:lnTo>
                  <a:pt x="6892" y="9397"/>
                </a:lnTo>
                <a:lnTo>
                  <a:pt x="6843" y="9397"/>
                </a:lnTo>
                <a:cubicBezTo>
                  <a:pt x="6696" y="9397"/>
                  <a:pt x="6586" y="9507"/>
                  <a:pt x="6586" y="9653"/>
                </a:cubicBezTo>
                <a:lnTo>
                  <a:pt x="6586" y="9910"/>
                </a:lnTo>
                <a:cubicBezTo>
                  <a:pt x="6586" y="10057"/>
                  <a:pt x="6696" y="10167"/>
                  <a:pt x="6843" y="10167"/>
                </a:cubicBezTo>
                <a:lnTo>
                  <a:pt x="6892" y="10167"/>
                </a:lnTo>
                <a:lnTo>
                  <a:pt x="6892" y="10704"/>
                </a:lnTo>
                <a:cubicBezTo>
                  <a:pt x="6892" y="10851"/>
                  <a:pt x="7014" y="10961"/>
                  <a:pt x="7161" y="10961"/>
                </a:cubicBezTo>
                <a:lnTo>
                  <a:pt x="7454" y="10961"/>
                </a:lnTo>
                <a:lnTo>
                  <a:pt x="7454" y="12256"/>
                </a:lnTo>
                <a:lnTo>
                  <a:pt x="6354" y="12256"/>
                </a:lnTo>
                <a:cubicBezTo>
                  <a:pt x="6232" y="12256"/>
                  <a:pt x="6122" y="12354"/>
                  <a:pt x="6122" y="12488"/>
                </a:cubicBezTo>
                <a:lnTo>
                  <a:pt x="6122" y="12879"/>
                </a:lnTo>
                <a:cubicBezTo>
                  <a:pt x="6122" y="13001"/>
                  <a:pt x="6232" y="13111"/>
                  <a:pt x="6354" y="13111"/>
                </a:cubicBezTo>
                <a:lnTo>
                  <a:pt x="10044" y="13111"/>
                </a:lnTo>
                <a:cubicBezTo>
                  <a:pt x="10167" y="13111"/>
                  <a:pt x="10264" y="13001"/>
                  <a:pt x="10264" y="12879"/>
                </a:cubicBezTo>
                <a:lnTo>
                  <a:pt x="10264" y="12488"/>
                </a:lnTo>
                <a:cubicBezTo>
                  <a:pt x="10264" y="12354"/>
                  <a:pt x="10167" y="12256"/>
                  <a:pt x="10044" y="12256"/>
                </a:cubicBezTo>
                <a:lnTo>
                  <a:pt x="8932" y="12256"/>
                </a:lnTo>
                <a:lnTo>
                  <a:pt x="8932" y="10961"/>
                </a:lnTo>
                <a:lnTo>
                  <a:pt x="9238" y="10961"/>
                </a:lnTo>
                <a:cubicBezTo>
                  <a:pt x="9385" y="10961"/>
                  <a:pt x="9494" y="10851"/>
                  <a:pt x="9494" y="10704"/>
                </a:cubicBezTo>
                <a:lnTo>
                  <a:pt x="9494" y="10167"/>
                </a:lnTo>
                <a:lnTo>
                  <a:pt x="9556" y="10167"/>
                </a:lnTo>
                <a:cubicBezTo>
                  <a:pt x="9690" y="10167"/>
                  <a:pt x="9812" y="10057"/>
                  <a:pt x="9812" y="9910"/>
                </a:cubicBezTo>
                <a:lnTo>
                  <a:pt x="9812" y="9653"/>
                </a:lnTo>
                <a:cubicBezTo>
                  <a:pt x="9812" y="9507"/>
                  <a:pt x="9690" y="9397"/>
                  <a:pt x="9556" y="9397"/>
                </a:cubicBezTo>
                <a:lnTo>
                  <a:pt x="9494" y="9397"/>
                </a:lnTo>
                <a:lnTo>
                  <a:pt x="9494" y="9018"/>
                </a:lnTo>
                <a:cubicBezTo>
                  <a:pt x="9494" y="8871"/>
                  <a:pt x="9372" y="8761"/>
                  <a:pt x="9238" y="8761"/>
                </a:cubicBezTo>
                <a:lnTo>
                  <a:pt x="8957" y="8761"/>
                </a:lnTo>
                <a:cubicBezTo>
                  <a:pt x="8957" y="8761"/>
                  <a:pt x="8957" y="8749"/>
                  <a:pt x="8957" y="8749"/>
                </a:cubicBezTo>
                <a:cubicBezTo>
                  <a:pt x="8945" y="8737"/>
                  <a:pt x="8529" y="7796"/>
                  <a:pt x="8407" y="6611"/>
                </a:cubicBezTo>
                <a:cubicBezTo>
                  <a:pt x="8321" y="5804"/>
                  <a:pt x="8321" y="3201"/>
                  <a:pt x="8321" y="2627"/>
                </a:cubicBezTo>
                <a:lnTo>
                  <a:pt x="8321" y="2627"/>
                </a:lnTo>
                <a:cubicBezTo>
                  <a:pt x="8480" y="2908"/>
                  <a:pt x="9042" y="3678"/>
                  <a:pt x="10460" y="3727"/>
                </a:cubicBezTo>
                <a:cubicBezTo>
                  <a:pt x="10582" y="3727"/>
                  <a:pt x="10716" y="3739"/>
                  <a:pt x="10851" y="3739"/>
                </a:cubicBezTo>
                <a:cubicBezTo>
                  <a:pt x="12293" y="3788"/>
                  <a:pt x="13466" y="3825"/>
                  <a:pt x="14016" y="4802"/>
                </a:cubicBezTo>
                <a:lnTo>
                  <a:pt x="14003" y="4814"/>
                </a:lnTo>
                <a:lnTo>
                  <a:pt x="12525" y="10606"/>
                </a:lnTo>
                <a:lnTo>
                  <a:pt x="12525" y="10619"/>
                </a:lnTo>
                <a:lnTo>
                  <a:pt x="11914" y="10619"/>
                </a:lnTo>
                <a:cubicBezTo>
                  <a:pt x="11889" y="10619"/>
                  <a:pt x="11865" y="10619"/>
                  <a:pt x="11853" y="10643"/>
                </a:cubicBezTo>
                <a:cubicBezTo>
                  <a:pt x="11841" y="10655"/>
                  <a:pt x="11841" y="10680"/>
                  <a:pt x="11853" y="10704"/>
                </a:cubicBezTo>
                <a:cubicBezTo>
                  <a:pt x="12158" y="11694"/>
                  <a:pt x="13075" y="12366"/>
                  <a:pt x="14113" y="12366"/>
                </a:cubicBezTo>
                <a:cubicBezTo>
                  <a:pt x="15164" y="12366"/>
                  <a:pt x="16069" y="11706"/>
                  <a:pt x="16386" y="10704"/>
                </a:cubicBezTo>
                <a:cubicBezTo>
                  <a:pt x="16398" y="10680"/>
                  <a:pt x="16386" y="10655"/>
                  <a:pt x="16374" y="10643"/>
                </a:cubicBezTo>
                <a:cubicBezTo>
                  <a:pt x="16362" y="10619"/>
                  <a:pt x="16337" y="10619"/>
                  <a:pt x="16313" y="10619"/>
                </a:cubicBezTo>
                <a:lnTo>
                  <a:pt x="15690" y="10619"/>
                </a:lnTo>
                <a:lnTo>
                  <a:pt x="14175" y="4814"/>
                </a:lnTo>
                <a:cubicBezTo>
                  <a:pt x="14175" y="4802"/>
                  <a:pt x="14162" y="4778"/>
                  <a:pt x="14150" y="4766"/>
                </a:cubicBezTo>
                <a:cubicBezTo>
                  <a:pt x="14126" y="4692"/>
                  <a:pt x="14089" y="4619"/>
                  <a:pt x="14052" y="4533"/>
                </a:cubicBezTo>
                <a:cubicBezTo>
                  <a:pt x="13893" y="4228"/>
                  <a:pt x="13576" y="3837"/>
                  <a:pt x="12916" y="3605"/>
                </a:cubicBezTo>
                <a:cubicBezTo>
                  <a:pt x="12567" y="3488"/>
                  <a:pt x="12185" y="3464"/>
                  <a:pt x="11784" y="3464"/>
                </a:cubicBezTo>
                <a:cubicBezTo>
                  <a:pt x="11638" y="3464"/>
                  <a:pt x="11490" y="3467"/>
                  <a:pt x="11340" y="3470"/>
                </a:cubicBezTo>
                <a:cubicBezTo>
                  <a:pt x="11181" y="3474"/>
                  <a:pt x="11022" y="3478"/>
                  <a:pt x="10863" y="3478"/>
                </a:cubicBezTo>
                <a:cubicBezTo>
                  <a:pt x="10017" y="3478"/>
                  <a:pt x="9172" y="3368"/>
                  <a:pt x="8431" y="2566"/>
                </a:cubicBezTo>
                <a:cubicBezTo>
                  <a:pt x="8590" y="2542"/>
                  <a:pt x="9055" y="2456"/>
                  <a:pt x="9091" y="2016"/>
                </a:cubicBezTo>
                <a:cubicBezTo>
                  <a:pt x="9128" y="1589"/>
                  <a:pt x="8822" y="1417"/>
                  <a:pt x="8602" y="1307"/>
                </a:cubicBezTo>
                <a:cubicBezTo>
                  <a:pt x="8541" y="1271"/>
                  <a:pt x="8480" y="1234"/>
                  <a:pt x="8456" y="1210"/>
                </a:cubicBezTo>
                <a:cubicBezTo>
                  <a:pt x="8309" y="1063"/>
                  <a:pt x="8273" y="794"/>
                  <a:pt x="8273" y="684"/>
                </a:cubicBezTo>
                <a:cubicBezTo>
                  <a:pt x="8431" y="648"/>
                  <a:pt x="8541" y="513"/>
                  <a:pt x="8541" y="354"/>
                </a:cubicBezTo>
                <a:cubicBezTo>
                  <a:pt x="8541" y="159"/>
                  <a:pt x="8383" y="0"/>
                  <a:pt x="8199" y="0"/>
                </a:cubicBez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grpSp>
        <p:nvGrpSpPr>
          <p:cNvPr id="625" name="Google Shape;625;p46"/>
          <p:cNvGrpSpPr/>
          <p:nvPr/>
        </p:nvGrpSpPr>
        <p:grpSpPr>
          <a:xfrm flipH="1">
            <a:off x="3197115" y="1450147"/>
            <a:ext cx="1311848" cy="665365"/>
            <a:chOff x="972788" y="1701100"/>
            <a:chExt cx="1352700" cy="814300"/>
          </a:xfrm>
        </p:grpSpPr>
        <p:sp>
          <p:nvSpPr>
            <p:cNvPr id="626" name="Google Shape;626;p46"/>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46"/>
          <p:cNvGrpSpPr/>
          <p:nvPr/>
        </p:nvGrpSpPr>
        <p:grpSpPr>
          <a:xfrm flipH="1">
            <a:off x="3197115" y="3143336"/>
            <a:ext cx="1311848" cy="665365"/>
            <a:chOff x="972788" y="1701100"/>
            <a:chExt cx="1352700" cy="814300"/>
          </a:xfrm>
        </p:grpSpPr>
        <p:sp>
          <p:nvSpPr>
            <p:cNvPr id="629" name="Google Shape;629;p46"/>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6"/>
          <p:cNvGrpSpPr/>
          <p:nvPr/>
        </p:nvGrpSpPr>
        <p:grpSpPr>
          <a:xfrm>
            <a:off x="4634998" y="1450063"/>
            <a:ext cx="1311848" cy="665365"/>
            <a:chOff x="972788" y="1701100"/>
            <a:chExt cx="1352700" cy="814300"/>
          </a:xfrm>
        </p:grpSpPr>
        <p:sp>
          <p:nvSpPr>
            <p:cNvPr id="632" name="Google Shape;632;p46"/>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6"/>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46"/>
          <p:cNvGrpSpPr/>
          <p:nvPr/>
        </p:nvGrpSpPr>
        <p:grpSpPr>
          <a:xfrm>
            <a:off x="4634998" y="3143347"/>
            <a:ext cx="1311848" cy="665365"/>
            <a:chOff x="972788" y="1701100"/>
            <a:chExt cx="1352700" cy="814300"/>
          </a:xfrm>
        </p:grpSpPr>
        <p:sp>
          <p:nvSpPr>
            <p:cNvPr id="635" name="Google Shape;635;p46"/>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6"/>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t>
            </a:r>
            <a:r>
              <a:rPr lang="en"/>
              <a:t>ulnerability factors</a:t>
            </a:r>
            <a:endParaRPr>
              <a:latin typeface="Be Vietnam Pro"/>
              <a:ea typeface="Be Vietnam Pro"/>
              <a:cs typeface="Be Vietnam Pro"/>
              <a:sym typeface="Be Vietnam Pro"/>
            </a:endParaRPr>
          </a:p>
        </p:txBody>
      </p:sp>
      <p:sp>
        <p:nvSpPr>
          <p:cNvPr id="638" name="Google Shape;638;p46"/>
          <p:cNvSpPr txBox="1"/>
          <p:nvPr>
            <p:ph idx="1" type="subTitle"/>
          </p:nvPr>
        </p:nvSpPr>
        <p:spPr>
          <a:xfrm>
            <a:off x="774599" y="1990100"/>
            <a:ext cx="2359500" cy="66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639" name="Google Shape;639;p46"/>
          <p:cNvSpPr txBox="1"/>
          <p:nvPr>
            <p:ph idx="2" type="subTitle"/>
          </p:nvPr>
        </p:nvSpPr>
        <p:spPr>
          <a:xfrm>
            <a:off x="6009901" y="1990100"/>
            <a:ext cx="23595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t>
            </a:r>
            <a:r>
              <a:rPr lang="en"/>
              <a:t> the biggest planet in the Solar System</a:t>
            </a:r>
            <a:endParaRPr/>
          </a:p>
        </p:txBody>
      </p:sp>
      <p:sp>
        <p:nvSpPr>
          <p:cNvPr id="640" name="Google Shape;640;p46"/>
          <p:cNvSpPr txBox="1"/>
          <p:nvPr>
            <p:ph idx="3" type="subTitle"/>
          </p:nvPr>
        </p:nvSpPr>
        <p:spPr>
          <a:xfrm>
            <a:off x="774599" y="3683200"/>
            <a:ext cx="2359500" cy="66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 cold place</a:t>
            </a:r>
            <a:endParaRPr/>
          </a:p>
        </p:txBody>
      </p:sp>
      <p:sp>
        <p:nvSpPr>
          <p:cNvPr id="641" name="Google Shape;641;p46"/>
          <p:cNvSpPr txBox="1"/>
          <p:nvPr>
            <p:ph idx="4" type="subTitle"/>
          </p:nvPr>
        </p:nvSpPr>
        <p:spPr>
          <a:xfrm>
            <a:off x="6009901" y="3683200"/>
            <a:ext cx="23595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642" name="Google Shape;642;p46"/>
          <p:cNvSpPr txBox="1"/>
          <p:nvPr>
            <p:ph idx="5" type="subTitle"/>
          </p:nvPr>
        </p:nvSpPr>
        <p:spPr>
          <a:xfrm>
            <a:off x="774601" y="1418200"/>
            <a:ext cx="2359500" cy="665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a:t>
            </a:r>
            <a:r>
              <a:rPr lang="en"/>
              <a:t>ersonality elements</a:t>
            </a:r>
            <a:endParaRPr/>
          </a:p>
        </p:txBody>
      </p:sp>
      <p:sp>
        <p:nvSpPr>
          <p:cNvPr id="643" name="Google Shape;643;p46"/>
          <p:cNvSpPr txBox="1"/>
          <p:nvPr>
            <p:ph idx="6" type="subTitle"/>
          </p:nvPr>
        </p:nvSpPr>
        <p:spPr>
          <a:xfrm>
            <a:off x="774601" y="3111375"/>
            <a:ext cx="2359500" cy="665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a:t>
            </a:r>
            <a:r>
              <a:rPr lang="en"/>
              <a:t>nvironmental elements</a:t>
            </a:r>
            <a:endParaRPr/>
          </a:p>
        </p:txBody>
      </p:sp>
      <p:sp>
        <p:nvSpPr>
          <p:cNvPr id="644" name="Google Shape;644;p46"/>
          <p:cNvSpPr txBox="1"/>
          <p:nvPr>
            <p:ph idx="7" type="subTitle"/>
          </p:nvPr>
        </p:nvSpPr>
        <p:spPr>
          <a:xfrm>
            <a:off x="6009899" y="1418200"/>
            <a:ext cx="2359500" cy="66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
            </a:r>
            <a:r>
              <a:rPr lang="en"/>
              <a:t>ocial </a:t>
            </a:r>
            <a:endParaRPr/>
          </a:p>
          <a:p>
            <a:pPr indent="0" lvl="0" marL="0" rtl="0" algn="l">
              <a:spcBef>
                <a:spcPts val="0"/>
              </a:spcBef>
              <a:spcAft>
                <a:spcPts val="0"/>
              </a:spcAft>
              <a:buNone/>
            </a:pPr>
            <a:r>
              <a:rPr lang="en"/>
              <a:t>factors</a:t>
            </a:r>
            <a:endParaRPr/>
          </a:p>
        </p:txBody>
      </p:sp>
      <p:sp>
        <p:nvSpPr>
          <p:cNvPr id="645" name="Google Shape;645;p46"/>
          <p:cNvSpPr txBox="1"/>
          <p:nvPr>
            <p:ph idx="8" type="subTitle"/>
          </p:nvPr>
        </p:nvSpPr>
        <p:spPr>
          <a:xfrm>
            <a:off x="6009899" y="3111375"/>
            <a:ext cx="2359500" cy="66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
            </a:r>
            <a:r>
              <a:rPr lang="en"/>
              <a:t>mployment </a:t>
            </a:r>
            <a:endParaRPr/>
          </a:p>
          <a:p>
            <a:pPr indent="0" lvl="0" marL="0" rtl="0" algn="l">
              <a:spcBef>
                <a:spcPts val="0"/>
              </a:spcBef>
              <a:spcAft>
                <a:spcPts val="0"/>
              </a:spcAft>
              <a:buNone/>
            </a:pPr>
            <a:r>
              <a:rPr lang="en"/>
              <a:t>issues</a:t>
            </a:r>
            <a:endParaRPr/>
          </a:p>
        </p:txBody>
      </p:sp>
      <p:grpSp>
        <p:nvGrpSpPr>
          <p:cNvPr id="646" name="Google Shape;646;p46"/>
          <p:cNvGrpSpPr/>
          <p:nvPr/>
        </p:nvGrpSpPr>
        <p:grpSpPr>
          <a:xfrm>
            <a:off x="3676138" y="3268325"/>
            <a:ext cx="353802" cy="351497"/>
            <a:chOff x="580725" y="3617925"/>
            <a:chExt cx="299325" cy="297375"/>
          </a:xfrm>
        </p:grpSpPr>
        <p:sp>
          <p:nvSpPr>
            <p:cNvPr id="647" name="Google Shape;647;p46"/>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6"/>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6"/>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6"/>
          <p:cNvGrpSpPr/>
          <p:nvPr/>
        </p:nvGrpSpPr>
        <p:grpSpPr>
          <a:xfrm>
            <a:off x="3677527" y="1577248"/>
            <a:ext cx="351024" cy="347301"/>
            <a:chOff x="946175" y="3619500"/>
            <a:chExt cx="296975" cy="293825"/>
          </a:xfrm>
        </p:grpSpPr>
        <p:sp>
          <p:nvSpPr>
            <p:cNvPr id="653" name="Google Shape;653;p4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46"/>
          <p:cNvGrpSpPr/>
          <p:nvPr/>
        </p:nvGrpSpPr>
        <p:grpSpPr>
          <a:xfrm>
            <a:off x="5127052" y="3269757"/>
            <a:ext cx="327739" cy="348631"/>
            <a:chOff x="5364750" y="3235150"/>
            <a:chExt cx="277275" cy="294950"/>
          </a:xfrm>
        </p:grpSpPr>
        <p:sp>
          <p:nvSpPr>
            <p:cNvPr id="660" name="Google Shape;660;p46"/>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6"/>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6"/>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6"/>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 name="Google Shape;668;p46"/>
          <p:cNvGrpSpPr/>
          <p:nvPr/>
        </p:nvGrpSpPr>
        <p:grpSpPr>
          <a:xfrm>
            <a:off x="5114021" y="1576448"/>
            <a:ext cx="353802" cy="348926"/>
            <a:chOff x="2034675" y="3617925"/>
            <a:chExt cx="299325" cy="295200"/>
          </a:xfrm>
        </p:grpSpPr>
        <p:sp>
          <p:nvSpPr>
            <p:cNvPr id="669" name="Google Shape;669;p46"/>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grpSp>
        <p:nvGrpSpPr>
          <p:cNvPr id="678" name="Google Shape;678;p47"/>
          <p:cNvGrpSpPr/>
          <p:nvPr/>
        </p:nvGrpSpPr>
        <p:grpSpPr>
          <a:xfrm>
            <a:off x="1341340" y="1148623"/>
            <a:ext cx="1437920" cy="729287"/>
            <a:chOff x="972788" y="1701100"/>
            <a:chExt cx="1352700" cy="814300"/>
          </a:xfrm>
        </p:grpSpPr>
        <p:sp>
          <p:nvSpPr>
            <p:cNvPr id="679" name="Google Shape;679;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47"/>
          <p:cNvGrpSpPr/>
          <p:nvPr/>
        </p:nvGrpSpPr>
        <p:grpSpPr>
          <a:xfrm>
            <a:off x="3929240" y="1148623"/>
            <a:ext cx="1437920" cy="729287"/>
            <a:chOff x="972788" y="1701100"/>
            <a:chExt cx="1352700" cy="814300"/>
          </a:xfrm>
        </p:grpSpPr>
        <p:sp>
          <p:nvSpPr>
            <p:cNvPr id="682" name="Google Shape;682;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47"/>
          <p:cNvGrpSpPr/>
          <p:nvPr/>
        </p:nvGrpSpPr>
        <p:grpSpPr>
          <a:xfrm>
            <a:off x="6517140" y="1148623"/>
            <a:ext cx="1437920" cy="729287"/>
            <a:chOff x="972788" y="1701100"/>
            <a:chExt cx="1352700" cy="814300"/>
          </a:xfrm>
        </p:grpSpPr>
        <p:sp>
          <p:nvSpPr>
            <p:cNvPr id="685" name="Google Shape;685;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47"/>
          <p:cNvGrpSpPr/>
          <p:nvPr/>
        </p:nvGrpSpPr>
        <p:grpSpPr>
          <a:xfrm flipH="1">
            <a:off x="6364740" y="2907198"/>
            <a:ext cx="1437920" cy="729287"/>
            <a:chOff x="972788" y="1701100"/>
            <a:chExt cx="1352700" cy="814300"/>
          </a:xfrm>
        </p:grpSpPr>
        <p:sp>
          <p:nvSpPr>
            <p:cNvPr id="688" name="Google Shape;688;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47"/>
          <p:cNvGrpSpPr/>
          <p:nvPr/>
        </p:nvGrpSpPr>
        <p:grpSpPr>
          <a:xfrm flipH="1">
            <a:off x="3776840" y="2907198"/>
            <a:ext cx="1437920" cy="729287"/>
            <a:chOff x="972788" y="1701100"/>
            <a:chExt cx="1352700" cy="814300"/>
          </a:xfrm>
        </p:grpSpPr>
        <p:sp>
          <p:nvSpPr>
            <p:cNvPr id="691" name="Google Shape;691;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47"/>
          <p:cNvGrpSpPr/>
          <p:nvPr/>
        </p:nvGrpSpPr>
        <p:grpSpPr>
          <a:xfrm flipH="1">
            <a:off x="1188940" y="2907198"/>
            <a:ext cx="1437920" cy="729287"/>
            <a:chOff x="972788" y="1701100"/>
            <a:chExt cx="1352700" cy="814300"/>
          </a:xfrm>
        </p:grpSpPr>
        <p:sp>
          <p:nvSpPr>
            <p:cNvPr id="694" name="Google Shape;694;p47"/>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 name="Google Shape;696;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isk factors</a:t>
            </a:r>
            <a:endParaRPr>
              <a:latin typeface="Be Vietnam Pro"/>
              <a:ea typeface="Be Vietnam Pro"/>
              <a:cs typeface="Be Vietnam Pro"/>
              <a:sym typeface="Be Vietnam Pro"/>
            </a:endParaRPr>
          </a:p>
        </p:txBody>
      </p:sp>
      <p:sp>
        <p:nvSpPr>
          <p:cNvPr id="697" name="Google Shape;697;p47"/>
          <p:cNvSpPr txBox="1"/>
          <p:nvPr>
            <p:ph idx="5" type="subTitle"/>
          </p:nvPr>
        </p:nvSpPr>
        <p:spPr>
          <a:xfrm>
            <a:off x="3343350" y="2241699"/>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698" name="Google Shape;698;p47"/>
          <p:cNvSpPr txBox="1"/>
          <p:nvPr>
            <p:ph idx="6" type="subTitle"/>
          </p:nvPr>
        </p:nvSpPr>
        <p:spPr>
          <a:xfrm>
            <a:off x="3343350" y="3996175"/>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699" name="Google Shape;699;p47"/>
          <p:cNvSpPr txBox="1"/>
          <p:nvPr>
            <p:ph idx="7" type="subTitle"/>
          </p:nvPr>
        </p:nvSpPr>
        <p:spPr>
          <a:xfrm>
            <a:off x="3343350" y="1953700"/>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Gender</a:t>
            </a:r>
            <a:endParaRPr/>
          </a:p>
        </p:txBody>
      </p:sp>
      <p:sp>
        <p:nvSpPr>
          <p:cNvPr id="700" name="Google Shape;700;p47"/>
          <p:cNvSpPr txBox="1"/>
          <p:nvPr>
            <p:ph idx="8" type="subTitle"/>
          </p:nvPr>
        </p:nvSpPr>
        <p:spPr>
          <a:xfrm>
            <a:off x="3343350" y="3708175"/>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a:t>
            </a:r>
            <a:r>
              <a:rPr lang="en"/>
              <a:t> role in society</a:t>
            </a:r>
            <a:endParaRPr/>
          </a:p>
        </p:txBody>
      </p:sp>
      <p:sp>
        <p:nvSpPr>
          <p:cNvPr id="701" name="Google Shape;701;p47"/>
          <p:cNvSpPr txBox="1"/>
          <p:nvPr>
            <p:ph idx="9" type="subTitle"/>
          </p:nvPr>
        </p:nvSpPr>
        <p:spPr>
          <a:xfrm>
            <a:off x="755450" y="2241698"/>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702" name="Google Shape;702;p47"/>
          <p:cNvSpPr txBox="1"/>
          <p:nvPr>
            <p:ph idx="13" type="subTitle"/>
          </p:nvPr>
        </p:nvSpPr>
        <p:spPr>
          <a:xfrm>
            <a:off x="755450" y="3996175"/>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703" name="Google Shape;703;p47"/>
          <p:cNvSpPr txBox="1"/>
          <p:nvPr>
            <p:ph idx="14" type="subTitle"/>
          </p:nvPr>
        </p:nvSpPr>
        <p:spPr>
          <a:xfrm>
            <a:off x="755450" y="1953700"/>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Age</a:t>
            </a:r>
            <a:endParaRPr/>
          </a:p>
        </p:txBody>
      </p:sp>
      <p:sp>
        <p:nvSpPr>
          <p:cNvPr id="704" name="Google Shape;704;p47"/>
          <p:cNvSpPr txBox="1"/>
          <p:nvPr>
            <p:ph idx="15" type="subTitle"/>
          </p:nvPr>
        </p:nvSpPr>
        <p:spPr>
          <a:xfrm>
            <a:off x="755450" y="3708175"/>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Family </a:t>
            </a:r>
            <a:r>
              <a:rPr lang="en"/>
              <a:t>environment</a:t>
            </a:r>
            <a:endParaRPr/>
          </a:p>
        </p:txBody>
      </p:sp>
      <p:sp>
        <p:nvSpPr>
          <p:cNvPr id="705" name="Google Shape;705;p47"/>
          <p:cNvSpPr txBox="1"/>
          <p:nvPr>
            <p:ph idx="1" type="subTitle"/>
          </p:nvPr>
        </p:nvSpPr>
        <p:spPr>
          <a:xfrm>
            <a:off x="5931250" y="2241698"/>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06" name="Google Shape;706;p47"/>
          <p:cNvSpPr txBox="1"/>
          <p:nvPr>
            <p:ph idx="2" type="subTitle"/>
          </p:nvPr>
        </p:nvSpPr>
        <p:spPr>
          <a:xfrm>
            <a:off x="5931250" y="3996175"/>
            <a:ext cx="245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707" name="Google Shape;707;p47"/>
          <p:cNvSpPr txBox="1"/>
          <p:nvPr>
            <p:ph idx="3" type="subTitle"/>
          </p:nvPr>
        </p:nvSpPr>
        <p:spPr>
          <a:xfrm>
            <a:off x="5931250" y="1953700"/>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Status</a:t>
            </a:r>
            <a:endParaRPr/>
          </a:p>
        </p:txBody>
      </p:sp>
      <p:sp>
        <p:nvSpPr>
          <p:cNvPr id="708" name="Google Shape;708;p47"/>
          <p:cNvSpPr txBox="1"/>
          <p:nvPr>
            <p:ph idx="4" type="subTitle"/>
          </p:nvPr>
        </p:nvSpPr>
        <p:spPr>
          <a:xfrm>
            <a:off x="5931250" y="3708175"/>
            <a:ext cx="2457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a:t>
            </a:r>
            <a:r>
              <a:rPr lang="en"/>
              <a:t>ndividual features</a:t>
            </a:r>
            <a:endParaRPr/>
          </a:p>
        </p:txBody>
      </p:sp>
      <p:sp>
        <p:nvSpPr>
          <p:cNvPr id="709" name="Google Shape;709;p47"/>
          <p:cNvSpPr/>
          <p:nvPr/>
        </p:nvSpPr>
        <p:spPr>
          <a:xfrm>
            <a:off x="7003604" y="3088212"/>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47"/>
          <p:cNvGrpSpPr/>
          <p:nvPr/>
        </p:nvGrpSpPr>
        <p:grpSpPr>
          <a:xfrm>
            <a:off x="1800007" y="1331155"/>
            <a:ext cx="368186" cy="364224"/>
            <a:chOff x="-64406125" y="3362225"/>
            <a:chExt cx="318225" cy="314800"/>
          </a:xfrm>
        </p:grpSpPr>
        <p:sp>
          <p:nvSpPr>
            <p:cNvPr id="711" name="Google Shape;711;p4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47"/>
          <p:cNvGrpSpPr/>
          <p:nvPr/>
        </p:nvGrpSpPr>
        <p:grpSpPr>
          <a:xfrm>
            <a:off x="6985319" y="1338700"/>
            <a:ext cx="349163" cy="349133"/>
            <a:chOff x="4628325" y="3599825"/>
            <a:chExt cx="295400" cy="295375"/>
          </a:xfrm>
        </p:grpSpPr>
        <p:sp>
          <p:nvSpPr>
            <p:cNvPr id="714" name="Google Shape;714;p4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47"/>
          <p:cNvGrpSpPr/>
          <p:nvPr/>
        </p:nvGrpSpPr>
        <p:grpSpPr>
          <a:xfrm>
            <a:off x="4394168" y="3097275"/>
            <a:ext cx="355664" cy="349133"/>
            <a:chOff x="5716825" y="3235950"/>
            <a:chExt cx="300900" cy="295375"/>
          </a:xfrm>
        </p:grpSpPr>
        <p:sp>
          <p:nvSpPr>
            <p:cNvPr id="727" name="Google Shape;727;p4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47"/>
          <p:cNvGrpSpPr/>
          <p:nvPr/>
        </p:nvGrpSpPr>
        <p:grpSpPr>
          <a:xfrm>
            <a:off x="4400684" y="1400135"/>
            <a:ext cx="342632" cy="226264"/>
            <a:chOff x="5358450" y="4015675"/>
            <a:chExt cx="289875" cy="191425"/>
          </a:xfrm>
        </p:grpSpPr>
        <p:sp>
          <p:nvSpPr>
            <p:cNvPr id="732" name="Google Shape;732;p4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47"/>
          <p:cNvGrpSpPr/>
          <p:nvPr/>
        </p:nvGrpSpPr>
        <p:grpSpPr>
          <a:xfrm>
            <a:off x="1809061" y="3096802"/>
            <a:ext cx="350079" cy="350079"/>
            <a:chOff x="3497300" y="3227275"/>
            <a:chExt cx="296175" cy="296175"/>
          </a:xfrm>
        </p:grpSpPr>
        <p:sp>
          <p:nvSpPr>
            <p:cNvPr id="737" name="Google Shape;737;p4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48"/>
          <p:cNvSpPr txBox="1"/>
          <p:nvPr>
            <p:ph type="title"/>
          </p:nvPr>
        </p:nvSpPr>
        <p:spPr>
          <a:xfrm>
            <a:off x="2170650" y="1634550"/>
            <a:ext cx="4802700" cy="187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latin typeface="Be Vietnam Pro"/>
              <a:ea typeface="Be Vietnam Pro"/>
              <a:cs typeface="Be Vietnam Pro"/>
              <a:sym typeface="Be Vietnam Pro"/>
            </a:endParaRPr>
          </a:p>
        </p:txBody>
      </p:sp>
      <p:sp>
        <p:nvSpPr>
          <p:cNvPr id="750" name="Google Shape;750;p48"/>
          <p:cNvSpPr/>
          <p:nvPr/>
        </p:nvSpPr>
        <p:spPr>
          <a:xfrm>
            <a:off x="668450" y="1937601"/>
            <a:ext cx="562127" cy="1268208"/>
          </a:xfrm>
          <a:custGeom>
            <a:rect b="b" l="l" r="r" t="t"/>
            <a:pathLst>
              <a:path extrusionOk="0" h="7003" w="3104">
                <a:moveTo>
                  <a:pt x="1393" y="1235"/>
                </a:moveTo>
                <a:lnTo>
                  <a:pt x="1393" y="6367"/>
                </a:lnTo>
                <a:lnTo>
                  <a:pt x="745" y="6367"/>
                </a:lnTo>
                <a:lnTo>
                  <a:pt x="745" y="1235"/>
                </a:lnTo>
                <a:close/>
                <a:moveTo>
                  <a:pt x="2371" y="1235"/>
                </a:moveTo>
                <a:lnTo>
                  <a:pt x="2371" y="6367"/>
                </a:lnTo>
                <a:lnTo>
                  <a:pt x="1699" y="6367"/>
                </a:lnTo>
                <a:lnTo>
                  <a:pt x="1699" y="1235"/>
                </a:lnTo>
                <a:close/>
                <a:moveTo>
                  <a:pt x="489" y="1"/>
                </a:moveTo>
                <a:lnTo>
                  <a:pt x="489" y="612"/>
                </a:lnTo>
                <a:lnTo>
                  <a:pt x="0" y="612"/>
                </a:lnTo>
                <a:lnTo>
                  <a:pt x="0" y="1235"/>
                </a:lnTo>
                <a:lnTo>
                  <a:pt x="452" y="1235"/>
                </a:lnTo>
                <a:lnTo>
                  <a:pt x="452" y="6367"/>
                </a:lnTo>
                <a:lnTo>
                  <a:pt x="0" y="6367"/>
                </a:lnTo>
                <a:lnTo>
                  <a:pt x="0" y="7002"/>
                </a:lnTo>
                <a:lnTo>
                  <a:pt x="3104" y="7002"/>
                </a:lnTo>
                <a:lnTo>
                  <a:pt x="3104" y="6367"/>
                </a:lnTo>
                <a:lnTo>
                  <a:pt x="2676" y="6367"/>
                </a:lnTo>
                <a:lnTo>
                  <a:pt x="2676" y="1235"/>
                </a:lnTo>
                <a:lnTo>
                  <a:pt x="3104" y="1235"/>
                </a:lnTo>
                <a:lnTo>
                  <a:pt x="3104" y="612"/>
                </a:lnTo>
                <a:lnTo>
                  <a:pt x="2603" y="612"/>
                </a:lnTo>
                <a:lnTo>
                  <a:pt x="2603" y="1"/>
                </a:ln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7913275" y="1937601"/>
            <a:ext cx="562127" cy="1268208"/>
          </a:xfrm>
          <a:custGeom>
            <a:rect b="b" l="l" r="r" t="t"/>
            <a:pathLst>
              <a:path extrusionOk="0" h="7003" w="3104">
                <a:moveTo>
                  <a:pt x="1393" y="1235"/>
                </a:moveTo>
                <a:lnTo>
                  <a:pt x="1393" y="6367"/>
                </a:lnTo>
                <a:lnTo>
                  <a:pt x="745" y="6367"/>
                </a:lnTo>
                <a:lnTo>
                  <a:pt x="745" y="1235"/>
                </a:lnTo>
                <a:close/>
                <a:moveTo>
                  <a:pt x="2371" y="1235"/>
                </a:moveTo>
                <a:lnTo>
                  <a:pt x="2371" y="6367"/>
                </a:lnTo>
                <a:lnTo>
                  <a:pt x="1699" y="6367"/>
                </a:lnTo>
                <a:lnTo>
                  <a:pt x="1699" y="1235"/>
                </a:lnTo>
                <a:close/>
                <a:moveTo>
                  <a:pt x="489" y="1"/>
                </a:moveTo>
                <a:lnTo>
                  <a:pt x="489" y="612"/>
                </a:lnTo>
                <a:lnTo>
                  <a:pt x="0" y="612"/>
                </a:lnTo>
                <a:lnTo>
                  <a:pt x="0" y="1235"/>
                </a:lnTo>
                <a:lnTo>
                  <a:pt x="452" y="1235"/>
                </a:lnTo>
                <a:lnTo>
                  <a:pt x="452" y="6367"/>
                </a:lnTo>
                <a:lnTo>
                  <a:pt x="0" y="6367"/>
                </a:lnTo>
                <a:lnTo>
                  <a:pt x="0" y="7002"/>
                </a:lnTo>
                <a:lnTo>
                  <a:pt x="3104" y="7002"/>
                </a:lnTo>
                <a:lnTo>
                  <a:pt x="3104" y="6367"/>
                </a:lnTo>
                <a:lnTo>
                  <a:pt x="2676" y="6367"/>
                </a:lnTo>
                <a:lnTo>
                  <a:pt x="2676" y="1235"/>
                </a:lnTo>
                <a:lnTo>
                  <a:pt x="3104" y="1235"/>
                </a:lnTo>
                <a:lnTo>
                  <a:pt x="3104" y="612"/>
                </a:lnTo>
                <a:lnTo>
                  <a:pt x="2603" y="612"/>
                </a:lnTo>
                <a:lnTo>
                  <a:pt x="2603" y="1"/>
                </a:ln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49"/>
          <p:cNvSpPr txBox="1"/>
          <p:nvPr>
            <p:ph idx="1" type="subTitle"/>
          </p:nvPr>
        </p:nvSpPr>
        <p:spPr>
          <a:xfrm>
            <a:off x="1181356" y="542075"/>
            <a:ext cx="6781500" cy="295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757" name="Google Shape;757;p49"/>
          <p:cNvSpPr txBox="1"/>
          <p:nvPr>
            <p:ph type="title"/>
          </p:nvPr>
        </p:nvSpPr>
        <p:spPr>
          <a:xfrm>
            <a:off x="1181144" y="3498600"/>
            <a:ext cx="67815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pic>
        <p:nvPicPr>
          <p:cNvPr id="762" name="Google Shape;762;p50"/>
          <p:cNvPicPr preferRelativeResize="0"/>
          <p:nvPr>
            <p:ph idx="2" type="pic"/>
          </p:nvPr>
        </p:nvPicPr>
        <p:blipFill rotWithShape="1">
          <a:blip r:embed="rId3">
            <a:alphaModFix/>
          </a:blip>
          <a:srcRect b="7741" l="0" r="0" t="7741"/>
          <a:stretch/>
        </p:blipFill>
        <p:spPr>
          <a:xfrm>
            <a:off x="0" y="-6975"/>
            <a:ext cx="9144003" cy="5151012"/>
          </a:xfrm>
          <a:prstGeom prst="rect">
            <a:avLst/>
          </a:prstGeom>
        </p:spPr>
      </p:pic>
      <p:sp>
        <p:nvSpPr>
          <p:cNvPr id="763" name="Google Shape;763;p50"/>
          <p:cNvSpPr txBox="1"/>
          <p:nvPr>
            <p:ph type="title"/>
          </p:nvPr>
        </p:nvSpPr>
        <p:spPr>
          <a:xfrm rot="-477">
            <a:off x="4104600" y="3432095"/>
            <a:ext cx="4326000" cy="1136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is worth a thousand words</a:t>
            </a:r>
            <a:endParaRPr>
              <a:latin typeface="Be Vietnam Pro"/>
              <a:ea typeface="Be Vietnam Pro"/>
              <a:cs typeface="Be Vietnam Pro"/>
              <a:sym typeface="Be Vietnam Pro"/>
            </a:endParaRPr>
          </a:p>
        </p:txBody>
      </p:sp>
      <p:grpSp>
        <p:nvGrpSpPr>
          <p:cNvPr id="764" name="Google Shape;764;p50"/>
          <p:cNvGrpSpPr/>
          <p:nvPr/>
        </p:nvGrpSpPr>
        <p:grpSpPr>
          <a:xfrm>
            <a:off x="-12" y="4828513"/>
            <a:ext cx="9144000" cy="223775"/>
            <a:chOff x="-12" y="4568875"/>
            <a:chExt cx="9144000" cy="223775"/>
          </a:xfrm>
        </p:grpSpPr>
        <p:sp>
          <p:nvSpPr>
            <p:cNvPr id="765" name="Google Shape;765;p50"/>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0"/>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50"/>
          <p:cNvGrpSpPr/>
          <p:nvPr/>
        </p:nvGrpSpPr>
        <p:grpSpPr>
          <a:xfrm>
            <a:off x="-12" y="318288"/>
            <a:ext cx="9144000" cy="223775"/>
            <a:chOff x="-12" y="4568875"/>
            <a:chExt cx="9144000" cy="223775"/>
          </a:xfrm>
        </p:grpSpPr>
        <p:sp>
          <p:nvSpPr>
            <p:cNvPr id="768" name="Google Shape;768;p50"/>
            <p:cNvSpPr/>
            <p:nvPr/>
          </p:nvSpPr>
          <p:spPr>
            <a:xfrm>
              <a:off x="-12" y="4568875"/>
              <a:ext cx="91440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0"/>
            <p:cNvSpPr/>
            <p:nvPr/>
          </p:nvSpPr>
          <p:spPr>
            <a:xfrm>
              <a:off x="-12" y="4766550"/>
              <a:ext cx="91440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51"/>
          <p:cNvSpPr txBox="1"/>
          <p:nvPr>
            <p:ph type="title"/>
          </p:nvPr>
        </p:nvSpPr>
        <p:spPr>
          <a:xfrm>
            <a:off x="1015275" y="834425"/>
            <a:ext cx="2785500" cy="21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775" name="Google Shape;775;p51"/>
          <p:cNvSpPr txBox="1"/>
          <p:nvPr>
            <p:ph idx="1" type="subTitle"/>
          </p:nvPr>
        </p:nvSpPr>
        <p:spPr>
          <a:xfrm>
            <a:off x="1015275" y="3045800"/>
            <a:ext cx="27855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776" name="Google Shape;776;p51"/>
          <p:cNvPicPr preferRelativeResize="0"/>
          <p:nvPr>
            <p:ph idx="2" type="pic"/>
          </p:nvPr>
        </p:nvPicPr>
        <p:blipFill rotWithShape="1">
          <a:blip r:embed="rId3">
            <a:alphaModFix/>
          </a:blip>
          <a:srcRect b="0" l="24316" r="24316" t="0"/>
          <a:stretch/>
        </p:blipFill>
        <p:spPr>
          <a:xfrm>
            <a:off x="5476700" y="866775"/>
            <a:ext cx="2627400" cy="3410100"/>
          </a:xfrm>
          <a:prstGeom prst="snip1Rect">
            <a:avLst>
              <a:gd fmla="val 16667" name="adj"/>
            </a:avLst>
          </a:prstGeom>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52"/>
          <p:cNvSpPr txBox="1"/>
          <p:nvPr>
            <p:ph type="title"/>
          </p:nvPr>
        </p:nvSpPr>
        <p:spPr>
          <a:xfrm>
            <a:off x="1557900" y="1349038"/>
            <a:ext cx="6028200" cy="146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4,498,000</a:t>
            </a:r>
            <a:endParaRPr/>
          </a:p>
        </p:txBody>
      </p:sp>
      <p:sp>
        <p:nvSpPr>
          <p:cNvPr id="782" name="Google Shape;782;p52"/>
          <p:cNvSpPr txBox="1"/>
          <p:nvPr>
            <p:ph idx="1" type="subTitle"/>
          </p:nvPr>
        </p:nvSpPr>
        <p:spPr>
          <a:xfrm>
            <a:off x="3043351" y="3062763"/>
            <a:ext cx="3057300" cy="73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783" name="Google Shape;783;p52"/>
          <p:cNvGrpSpPr/>
          <p:nvPr/>
        </p:nvGrpSpPr>
        <p:grpSpPr>
          <a:xfrm flipH="1">
            <a:off x="-4" y="2851041"/>
            <a:ext cx="2670469" cy="2292482"/>
            <a:chOff x="6473621" y="2851041"/>
            <a:chExt cx="2670469" cy="2292482"/>
          </a:xfrm>
        </p:grpSpPr>
        <p:sp>
          <p:nvSpPr>
            <p:cNvPr id="784" name="Google Shape;784;p52"/>
            <p:cNvSpPr/>
            <p:nvPr/>
          </p:nvSpPr>
          <p:spPr>
            <a:xfrm>
              <a:off x="6889833" y="3192730"/>
              <a:ext cx="2254176" cy="1950788"/>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 name="Google Shape;785;p52"/>
            <p:cNvGrpSpPr/>
            <p:nvPr/>
          </p:nvGrpSpPr>
          <p:grpSpPr>
            <a:xfrm>
              <a:off x="6473621" y="2851041"/>
              <a:ext cx="2670469" cy="2292482"/>
              <a:chOff x="7495775" y="3728550"/>
              <a:chExt cx="1648234" cy="1414938"/>
            </a:xfrm>
          </p:grpSpPr>
          <p:sp>
            <p:nvSpPr>
              <p:cNvPr id="786" name="Google Shape;786;p52"/>
              <p:cNvSpPr/>
              <p:nvPr/>
            </p:nvSpPr>
            <p:spPr>
              <a:xfrm>
                <a:off x="7655902" y="3865712"/>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2"/>
              <p:cNvSpPr/>
              <p:nvPr/>
            </p:nvSpPr>
            <p:spPr>
              <a:xfrm>
                <a:off x="7495775" y="3728550"/>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8" name="Google Shape;788;p52"/>
          <p:cNvSpPr/>
          <p:nvPr/>
        </p:nvSpPr>
        <p:spPr>
          <a:xfrm flipH="1" rot="10800000">
            <a:off x="6889833" y="-4"/>
            <a:ext cx="2254176" cy="1950788"/>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52"/>
          <p:cNvGrpSpPr/>
          <p:nvPr/>
        </p:nvGrpSpPr>
        <p:grpSpPr>
          <a:xfrm flipH="1" rot="10800000">
            <a:off x="6473621" y="-9"/>
            <a:ext cx="2670469" cy="2292482"/>
            <a:chOff x="7495775" y="3728550"/>
            <a:chExt cx="1648234" cy="1414938"/>
          </a:xfrm>
        </p:grpSpPr>
        <p:sp>
          <p:nvSpPr>
            <p:cNvPr id="790" name="Google Shape;790;p52"/>
            <p:cNvSpPr/>
            <p:nvPr/>
          </p:nvSpPr>
          <p:spPr>
            <a:xfrm>
              <a:off x="7655902" y="3865712"/>
              <a:ext cx="1488106" cy="1277775"/>
            </a:xfrm>
            <a:custGeom>
              <a:rect b="b" l="l" r="r" t="t"/>
              <a:pathLst>
                <a:path extrusionOk="0" h="22423" w="26114">
                  <a:moveTo>
                    <a:pt x="26113" y="0"/>
                  </a:moveTo>
                  <a:lnTo>
                    <a:pt x="0" y="22423"/>
                  </a:lnTo>
                  <a:lnTo>
                    <a:pt x="2163" y="22423"/>
                  </a:lnTo>
                  <a:lnTo>
                    <a:pt x="26113" y="1858"/>
                  </a:lnTo>
                  <a:lnTo>
                    <a:pt x="2611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2"/>
            <p:cNvSpPr/>
            <p:nvPr/>
          </p:nvSpPr>
          <p:spPr>
            <a:xfrm>
              <a:off x="7495775" y="3728550"/>
              <a:ext cx="1648234" cy="1414938"/>
            </a:xfrm>
            <a:custGeom>
              <a:rect b="b" l="l" r="r" t="t"/>
              <a:pathLst>
                <a:path extrusionOk="0" h="24830" w="28924">
                  <a:moveTo>
                    <a:pt x="28923" y="0"/>
                  </a:moveTo>
                  <a:lnTo>
                    <a:pt x="0" y="24830"/>
                  </a:lnTo>
                  <a:lnTo>
                    <a:pt x="965" y="24830"/>
                  </a:lnTo>
                  <a:lnTo>
                    <a:pt x="28923" y="819"/>
                  </a:lnTo>
                  <a:lnTo>
                    <a:pt x="28923" y="0"/>
                  </a:ln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53"/>
          <p:cNvSpPr txBox="1"/>
          <p:nvPr>
            <p:ph idx="1" type="subTitle"/>
          </p:nvPr>
        </p:nvSpPr>
        <p:spPr>
          <a:xfrm>
            <a:off x="886075" y="3375750"/>
            <a:ext cx="2238000" cy="72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full of iron oxide dust</a:t>
            </a:r>
            <a:endParaRPr/>
          </a:p>
        </p:txBody>
      </p:sp>
      <p:sp>
        <p:nvSpPr>
          <p:cNvPr id="797" name="Google Shape;797;p53"/>
          <p:cNvSpPr txBox="1"/>
          <p:nvPr>
            <p:ph type="title"/>
          </p:nvPr>
        </p:nvSpPr>
        <p:spPr>
          <a:xfrm>
            <a:off x="886075" y="2087599"/>
            <a:ext cx="2238000" cy="10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35M</a:t>
            </a:r>
            <a:endParaRPr/>
          </a:p>
        </p:txBody>
      </p:sp>
      <p:sp>
        <p:nvSpPr>
          <p:cNvPr id="798" name="Google Shape;798;p53"/>
          <p:cNvSpPr txBox="1"/>
          <p:nvPr>
            <p:ph idx="2" type="title"/>
          </p:nvPr>
        </p:nvSpPr>
        <p:spPr>
          <a:xfrm>
            <a:off x="3453000" y="2087601"/>
            <a:ext cx="2238000" cy="10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25M</a:t>
            </a:r>
            <a:endParaRPr/>
          </a:p>
        </p:txBody>
      </p:sp>
      <p:sp>
        <p:nvSpPr>
          <p:cNvPr id="799" name="Google Shape;799;p53"/>
          <p:cNvSpPr txBox="1"/>
          <p:nvPr>
            <p:ph idx="3" type="subTitle"/>
          </p:nvPr>
        </p:nvSpPr>
        <p:spPr>
          <a:xfrm>
            <a:off x="3453000" y="3375750"/>
            <a:ext cx="2238000" cy="72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800" name="Google Shape;800;p53"/>
          <p:cNvSpPr txBox="1"/>
          <p:nvPr>
            <p:ph idx="4" type="title"/>
          </p:nvPr>
        </p:nvSpPr>
        <p:spPr>
          <a:xfrm>
            <a:off x="6019925" y="2087602"/>
            <a:ext cx="2238000" cy="10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23K</a:t>
            </a:r>
            <a:endParaRPr/>
          </a:p>
        </p:txBody>
      </p:sp>
      <p:sp>
        <p:nvSpPr>
          <p:cNvPr id="801" name="Google Shape;801;p53"/>
          <p:cNvSpPr txBox="1"/>
          <p:nvPr>
            <p:ph idx="5" type="subTitle"/>
          </p:nvPr>
        </p:nvSpPr>
        <p:spPr>
          <a:xfrm>
            <a:off x="6019925" y="3375750"/>
            <a:ext cx="2238000" cy="72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802" name="Google Shape;802;p53"/>
          <p:cNvGrpSpPr/>
          <p:nvPr/>
        </p:nvGrpSpPr>
        <p:grpSpPr>
          <a:xfrm>
            <a:off x="1278515" y="1040250"/>
            <a:ext cx="1605520" cy="814300"/>
            <a:chOff x="972788" y="1701100"/>
            <a:chExt cx="1352700" cy="814300"/>
          </a:xfrm>
        </p:grpSpPr>
        <p:sp>
          <p:nvSpPr>
            <p:cNvPr id="803" name="Google Shape;803;p53"/>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3"/>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53"/>
          <p:cNvGrpSpPr/>
          <p:nvPr/>
        </p:nvGrpSpPr>
        <p:grpSpPr>
          <a:xfrm>
            <a:off x="3845440" y="1040250"/>
            <a:ext cx="1605520" cy="814300"/>
            <a:chOff x="972788" y="1701100"/>
            <a:chExt cx="1352700" cy="814300"/>
          </a:xfrm>
        </p:grpSpPr>
        <p:sp>
          <p:nvSpPr>
            <p:cNvPr id="806" name="Google Shape;806;p53"/>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53"/>
          <p:cNvGrpSpPr/>
          <p:nvPr/>
        </p:nvGrpSpPr>
        <p:grpSpPr>
          <a:xfrm>
            <a:off x="6412365" y="1040250"/>
            <a:ext cx="1605520" cy="814300"/>
            <a:chOff x="972788" y="1701100"/>
            <a:chExt cx="1352700" cy="814300"/>
          </a:xfrm>
        </p:grpSpPr>
        <p:sp>
          <p:nvSpPr>
            <p:cNvPr id="809" name="Google Shape;809;p53"/>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3"/>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53"/>
          <p:cNvGrpSpPr/>
          <p:nvPr/>
        </p:nvGrpSpPr>
        <p:grpSpPr>
          <a:xfrm>
            <a:off x="1821445" y="1263771"/>
            <a:ext cx="367261" cy="367261"/>
            <a:chOff x="-65145700" y="3727425"/>
            <a:chExt cx="317425" cy="317425"/>
          </a:xfrm>
        </p:grpSpPr>
        <p:sp>
          <p:nvSpPr>
            <p:cNvPr id="812" name="Google Shape;812;p5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53"/>
          <p:cNvGrpSpPr/>
          <p:nvPr/>
        </p:nvGrpSpPr>
        <p:grpSpPr>
          <a:xfrm>
            <a:off x="4386678" y="1263381"/>
            <a:ext cx="370645" cy="368042"/>
            <a:chOff x="-63250675" y="3744075"/>
            <a:chExt cx="320350" cy="318100"/>
          </a:xfrm>
        </p:grpSpPr>
        <p:sp>
          <p:nvSpPr>
            <p:cNvPr id="815" name="Google Shape;815;p5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3"/>
          <p:cNvGrpSpPr/>
          <p:nvPr/>
        </p:nvGrpSpPr>
        <p:grpSpPr>
          <a:xfrm>
            <a:off x="6955743" y="1263759"/>
            <a:ext cx="366364" cy="367290"/>
            <a:chOff x="-61783350" y="3743950"/>
            <a:chExt cx="316650" cy="317450"/>
          </a:xfrm>
        </p:grpSpPr>
        <p:sp>
          <p:nvSpPr>
            <p:cNvPr id="819" name="Google Shape;819;p5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54"/>
          <p:cNvSpPr txBox="1"/>
          <p:nvPr>
            <p:ph idx="1" type="subTitle"/>
          </p:nvPr>
        </p:nvSpPr>
        <p:spPr>
          <a:xfrm>
            <a:off x="986025" y="2663800"/>
            <a:ext cx="20781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26" name="Google Shape;826;p54"/>
          <p:cNvSpPr txBox="1"/>
          <p:nvPr>
            <p:ph idx="2" type="subTitle"/>
          </p:nvPr>
        </p:nvSpPr>
        <p:spPr>
          <a:xfrm>
            <a:off x="986025" y="1907692"/>
            <a:ext cx="2078100" cy="7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Human trafficking</a:t>
            </a:r>
            <a:endParaRPr/>
          </a:p>
        </p:txBody>
      </p:sp>
      <p:sp>
        <p:nvSpPr>
          <p:cNvPr id="827" name="Google Shape;827;p54"/>
          <p:cNvSpPr txBox="1"/>
          <p:nvPr>
            <p:ph idx="4" type="subTitle"/>
          </p:nvPr>
        </p:nvSpPr>
        <p:spPr>
          <a:xfrm>
            <a:off x="3532950" y="2663800"/>
            <a:ext cx="20781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Earth</a:t>
            </a:r>
            <a:endParaRPr/>
          </a:p>
        </p:txBody>
      </p:sp>
      <p:sp>
        <p:nvSpPr>
          <p:cNvPr id="828" name="Google Shape;828;p54"/>
          <p:cNvSpPr txBox="1"/>
          <p:nvPr>
            <p:ph idx="5" type="subTitle"/>
          </p:nvPr>
        </p:nvSpPr>
        <p:spPr>
          <a:xfrm>
            <a:off x="3532950" y="1907692"/>
            <a:ext cx="2078100" cy="7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t>
            </a:r>
            <a:r>
              <a:rPr lang="en"/>
              <a:t>omicide victims</a:t>
            </a:r>
            <a:endParaRPr/>
          </a:p>
        </p:txBody>
      </p:sp>
      <p:sp>
        <p:nvSpPr>
          <p:cNvPr id="829" name="Google Shape;829;p54"/>
          <p:cNvSpPr txBox="1"/>
          <p:nvPr>
            <p:ph idx="7" type="subTitle"/>
          </p:nvPr>
        </p:nvSpPr>
        <p:spPr>
          <a:xfrm>
            <a:off x="6079875" y="2663800"/>
            <a:ext cx="20781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30" name="Google Shape;830;p54"/>
          <p:cNvSpPr txBox="1"/>
          <p:nvPr>
            <p:ph idx="8" type="subTitle"/>
          </p:nvPr>
        </p:nvSpPr>
        <p:spPr>
          <a:xfrm>
            <a:off x="6079875" y="1907692"/>
            <a:ext cx="2078100" cy="7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Shootings victims</a:t>
            </a:r>
            <a:endParaRPr/>
          </a:p>
        </p:txBody>
      </p:sp>
      <p:sp>
        <p:nvSpPr>
          <p:cNvPr id="831" name="Google Shape;831;p54"/>
          <p:cNvSpPr/>
          <p:nvPr/>
        </p:nvSpPr>
        <p:spPr>
          <a:xfrm>
            <a:off x="1437375" y="3387875"/>
            <a:ext cx="1175400" cy="1175400"/>
          </a:xfrm>
          <a:prstGeom prst="donut">
            <a:avLst>
              <a:gd fmla="val 1193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flipH="1">
            <a:off x="1431075" y="3381575"/>
            <a:ext cx="1188000" cy="1188000"/>
          </a:xfrm>
          <a:prstGeom prst="blockArc">
            <a:avLst>
              <a:gd fmla="val 10798115" name="adj1"/>
              <a:gd fmla="val 16256715" name="adj2"/>
              <a:gd fmla="val 12710" name="adj3"/>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3984300" y="3387875"/>
            <a:ext cx="1175400" cy="1175400"/>
          </a:xfrm>
          <a:prstGeom prst="donut">
            <a:avLst>
              <a:gd fmla="val 1193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flipH="1">
            <a:off x="3978000" y="3381575"/>
            <a:ext cx="1188000" cy="1188000"/>
          </a:xfrm>
          <a:prstGeom prst="blockArc">
            <a:avLst>
              <a:gd fmla="val 5400645" name="adj1"/>
              <a:gd fmla="val 16256715" name="adj2"/>
              <a:gd fmla="val 12710" name="adj3"/>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6537525" y="3394175"/>
            <a:ext cx="1162800" cy="1162800"/>
          </a:xfrm>
          <a:prstGeom prst="donut">
            <a:avLst>
              <a:gd fmla="val 1193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flipH="1">
            <a:off x="6531225" y="3387875"/>
            <a:ext cx="1175400" cy="1175400"/>
          </a:xfrm>
          <a:prstGeom prst="blockArc">
            <a:avLst>
              <a:gd fmla="val 26082" name="adj1"/>
              <a:gd fmla="val 16256715" name="adj2"/>
              <a:gd fmla="val 12710" name="adj3"/>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txBox="1"/>
          <p:nvPr>
            <p:ph idx="9" type="title"/>
          </p:nvPr>
        </p:nvSpPr>
        <p:spPr>
          <a:xfrm>
            <a:off x="720000" y="450475"/>
            <a:ext cx="77040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World's most common victims</a:t>
            </a:r>
            <a:endParaRPr/>
          </a:p>
        </p:txBody>
      </p:sp>
      <p:sp>
        <p:nvSpPr>
          <p:cNvPr id="838" name="Google Shape;838;p54"/>
          <p:cNvSpPr txBox="1"/>
          <p:nvPr>
            <p:ph idx="3" type="title"/>
          </p:nvPr>
        </p:nvSpPr>
        <p:spPr>
          <a:xfrm>
            <a:off x="3532950" y="1272300"/>
            <a:ext cx="2078100" cy="63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839" name="Google Shape;839;p54"/>
          <p:cNvSpPr txBox="1"/>
          <p:nvPr>
            <p:ph idx="6" type="title"/>
          </p:nvPr>
        </p:nvSpPr>
        <p:spPr>
          <a:xfrm>
            <a:off x="6079875" y="1272300"/>
            <a:ext cx="2078100" cy="63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840" name="Google Shape;840;p54"/>
          <p:cNvSpPr txBox="1"/>
          <p:nvPr>
            <p:ph type="title"/>
          </p:nvPr>
        </p:nvSpPr>
        <p:spPr>
          <a:xfrm>
            <a:off x="986025" y="1272300"/>
            <a:ext cx="2078100" cy="63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grpSp>
        <p:nvGrpSpPr>
          <p:cNvPr id="841" name="Google Shape;841;p54"/>
          <p:cNvGrpSpPr/>
          <p:nvPr/>
        </p:nvGrpSpPr>
        <p:grpSpPr>
          <a:xfrm>
            <a:off x="1833693" y="3791670"/>
            <a:ext cx="382765" cy="367810"/>
            <a:chOff x="-62890750" y="3747425"/>
            <a:chExt cx="330825" cy="317900"/>
          </a:xfrm>
        </p:grpSpPr>
        <p:sp>
          <p:nvSpPr>
            <p:cNvPr id="842" name="Google Shape;842;p5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54"/>
          <p:cNvGrpSpPr/>
          <p:nvPr/>
        </p:nvGrpSpPr>
        <p:grpSpPr>
          <a:xfrm>
            <a:off x="6942955" y="3800078"/>
            <a:ext cx="351940" cy="350995"/>
            <a:chOff x="944600" y="3981825"/>
            <a:chExt cx="297750" cy="296950"/>
          </a:xfrm>
        </p:grpSpPr>
        <p:sp>
          <p:nvSpPr>
            <p:cNvPr id="857" name="Google Shape;857;p5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4"/>
          <p:cNvGrpSpPr/>
          <p:nvPr/>
        </p:nvGrpSpPr>
        <p:grpSpPr>
          <a:xfrm>
            <a:off x="4396030" y="3801008"/>
            <a:ext cx="351940" cy="349133"/>
            <a:chOff x="1672375" y="3982600"/>
            <a:chExt cx="297750" cy="295375"/>
          </a:xfrm>
        </p:grpSpPr>
        <p:sp>
          <p:nvSpPr>
            <p:cNvPr id="862" name="Google Shape;862;p5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grpSp>
        <p:nvGrpSpPr>
          <p:cNvPr id="869" name="Google Shape;869;p55"/>
          <p:cNvGrpSpPr/>
          <p:nvPr/>
        </p:nvGrpSpPr>
        <p:grpSpPr>
          <a:xfrm>
            <a:off x="4391944" y="1200115"/>
            <a:ext cx="3745433" cy="3034229"/>
            <a:chOff x="4392135" y="1017736"/>
            <a:chExt cx="4038638" cy="3271759"/>
          </a:xfrm>
        </p:grpSpPr>
        <p:grpSp>
          <p:nvGrpSpPr>
            <p:cNvPr id="870" name="Google Shape;870;p55"/>
            <p:cNvGrpSpPr/>
            <p:nvPr/>
          </p:nvGrpSpPr>
          <p:grpSpPr>
            <a:xfrm>
              <a:off x="4392135" y="1017736"/>
              <a:ext cx="4038638" cy="3271759"/>
              <a:chOff x="944075" y="1247775"/>
              <a:chExt cx="3619500" cy="2932209"/>
            </a:xfrm>
          </p:grpSpPr>
          <p:sp>
            <p:nvSpPr>
              <p:cNvPr id="871" name="Google Shape;871;p55"/>
              <p:cNvSpPr/>
              <p:nvPr/>
            </p:nvSpPr>
            <p:spPr>
              <a:xfrm>
                <a:off x="2176332" y="3747684"/>
                <a:ext cx="1155000" cy="432300"/>
              </a:xfrm>
              <a:prstGeom prst="rect">
                <a:avLst/>
              </a:pr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944075" y="1247775"/>
                <a:ext cx="3619500" cy="2499900"/>
              </a:xfrm>
              <a:prstGeom prst="roundRect">
                <a:avLst>
                  <a:gd fmla="val 2137" name="adj"/>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55"/>
            <p:cNvSpPr/>
            <p:nvPr/>
          </p:nvSpPr>
          <p:spPr>
            <a:xfrm>
              <a:off x="6145075" y="3499875"/>
              <a:ext cx="532800" cy="102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 name="Google Shape;874;p55"/>
          <p:cNvSpPr txBox="1"/>
          <p:nvPr>
            <p:ph type="title"/>
          </p:nvPr>
        </p:nvSpPr>
        <p:spPr>
          <a:xfrm>
            <a:off x="1053375" y="1333500"/>
            <a:ext cx="2766300" cy="122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software</a:t>
            </a:r>
            <a:endParaRPr>
              <a:latin typeface="Be Vietnam Pro ExtraBold"/>
              <a:ea typeface="Be Vietnam Pro ExtraBold"/>
              <a:cs typeface="Be Vietnam Pro ExtraBold"/>
              <a:sym typeface="Be Vietnam Pro ExtraBold"/>
            </a:endParaRPr>
          </a:p>
        </p:txBody>
      </p:sp>
      <p:sp>
        <p:nvSpPr>
          <p:cNvPr id="875" name="Google Shape;875;p55"/>
          <p:cNvSpPr txBox="1"/>
          <p:nvPr>
            <p:ph idx="1" type="subTitle"/>
          </p:nvPr>
        </p:nvSpPr>
        <p:spPr>
          <a:xfrm>
            <a:off x="1053375" y="2556075"/>
            <a:ext cx="2766300" cy="12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876" name="Google Shape;876;p55"/>
          <p:cNvPicPr preferRelativeResize="0"/>
          <p:nvPr/>
        </p:nvPicPr>
        <p:blipFill rotWithShape="1">
          <a:blip r:embed="rId3">
            <a:alphaModFix/>
          </a:blip>
          <a:srcRect b="0" l="1867" r="1867" t="0"/>
          <a:stretch/>
        </p:blipFill>
        <p:spPr>
          <a:xfrm>
            <a:off x="4569538" y="1345637"/>
            <a:ext cx="3390722" cy="1981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474" name="Google Shape;474;p38"/>
          <p:cNvGraphicFramePr/>
          <p:nvPr/>
        </p:nvGraphicFramePr>
        <p:xfrm>
          <a:off x="849950" y="1614825"/>
          <a:ext cx="3000000" cy="3000000"/>
        </p:xfrm>
        <a:graphic>
          <a:graphicData uri="http://schemas.openxmlformats.org/drawingml/2006/table">
            <a:tbl>
              <a:tblPr>
                <a:noFill/>
                <a:tableStyleId>{87BAFC88-2C8F-4CEC-8EB6-D2DDA585D07C}</a:tableStyleId>
              </a:tblPr>
              <a:tblGrid>
                <a:gridCol w="2277275"/>
                <a:gridCol w="5166825"/>
              </a:tblGrid>
              <a:tr h="361525">
                <a:tc>
                  <a:txBody>
                    <a:bodyPr/>
                    <a:lstStyle/>
                    <a:p>
                      <a:pPr indent="0" lvl="0" marL="0" rtl="0" algn="l">
                        <a:spcBef>
                          <a:spcPts val="0"/>
                        </a:spcBef>
                        <a:spcAft>
                          <a:spcPts val="0"/>
                        </a:spcAft>
                        <a:buNone/>
                      </a:pPr>
                      <a:r>
                        <a:rPr b="1" lang="en" sz="1100" u="sng">
                          <a:solidFill>
                            <a:schemeClr val="dk1"/>
                          </a:solidFill>
                          <a:latin typeface="Albert Sans"/>
                          <a:ea typeface="Albert Sans"/>
                          <a:cs typeface="Albert Sans"/>
                          <a:sym typeface="Albert Sans"/>
                          <a:hlinkClick action="ppaction://hlinksldjump" r:id="rId3">
                            <a:extLst>
                              <a:ext uri="{A12FA001-AC4F-418D-AE19-62706E023703}">
                                <ahyp:hlinkClr val="tx"/>
                              </a:ext>
                            </a:extLst>
                          </a:hlinkClick>
                        </a:rPr>
                        <a:t>Fonts</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r h="361525">
                <a:tc>
                  <a:txBody>
                    <a:bodyPr/>
                    <a:lstStyle/>
                    <a:p>
                      <a:pPr indent="0" lvl="0" marL="0" rtl="0" algn="l">
                        <a:spcBef>
                          <a:spcPts val="0"/>
                        </a:spcBef>
                        <a:spcAft>
                          <a:spcPts val="0"/>
                        </a:spcAft>
                        <a:buNone/>
                      </a:pPr>
                      <a:r>
                        <a:rPr b="1" lang="en" sz="1100" u="sng">
                          <a:solidFill>
                            <a:schemeClr val="dk1"/>
                          </a:solidFill>
                          <a:latin typeface="Albert Sans"/>
                          <a:ea typeface="Albert Sans"/>
                          <a:cs typeface="Albert Sans"/>
                          <a:sym typeface="Albert Sans"/>
                          <a:hlinkClick action="ppaction://hlinksldjump" r:id="rId4">
                            <a:extLst>
                              <a:ext uri="{A12FA001-AC4F-418D-AE19-62706E023703}">
                                <ahyp:hlinkClr val="tx"/>
                              </a:ext>
                            </a:extLst>
                          </a:hlinkClick>
                        </a:rPr>
                        <a:t>Used</a:t>
                      </a:r>
                      <a:r>
                        <a:rPr b="1" lang="en" sz="1100">
                          <a:solidFill>
                            <a:schemeClr val="dk1"/>
                          </a:solidFill>
                          <a:latin typeface="Albert Sans"/>
                          <a:ea typeface="Albert Sans"/>
                          <a:cs typeface="Albert Sans"/>
                          <a:sym typeface="Albert Sans"/>
                        </a:rPr>
                        <a:t> and </a:t>
                      </a:r>
                      <a:r>
                        <a:rPr b="1" lang="en" sz="1100" u="sng">
                          <a:solidFill>
                            <a:schemeClr val="dk1"/>
                          </a:solidFill>
                          <a:latin typeface="Albert Sans"/>
                          <a:ea typeface="Albert Sans"/>
                          <a:cs typeface="Albert Sans"/>
                          <a:sym typeface="Albert Sans"/>
                          <a:hlinkClick action="ppaction://hlinksldjump" r:id="rId5">
                            <a:extLst>
                              <a:ext uri="{A12FA001-AC4F-418D-AE19-62706E023703}">
                                <ahyp:hlinkClr val="tx"/>
                              </a:ext>
                            </a:extLst>
                          </a:hlinkClick>
                        </a:rPr>
                        <a:t>alternative</a:t>
                      </a:r>
                      <a:r>
                        <a:rPr b="1" lang="en" sz="1100" u="sng">
                          <a:solidFill>
                            <a:schemeClr val="dk1"/>
                          </a:solidFill>
                          <a:latin typeface="Albert Sans"/>
                          <a:ea typeface="Albert Sans"/>
                          <a:cs typeface="Albert Sans"/>
                          <a:sym typeface="Albert Sans"/>
                          <a:hlinkClick action="ppaction://hlinksldjump" r:id="rId6">
                            <a:extLst>
                              <a:ext uri="{A12FA001-AC4F-418D-AE19-62706E023703}">
                                <ahyp:hlinkClr val="tx"/>
                              </a:ext>
                            </a:extLst>
                          </a:hlinkClick>
                        </a:rPr>
                        <a:t> resources</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r h="361525">
                <a:tc>
                  <a:txBody>
                    <a:bodyPr/>
                    <a:lstStyle/>
                    <a:p>
                      <a:pPr indent="0" lvl="0" marL="0" rtl="0" algn="l">
                        <a:spcBef>
                          <a:spcPts val="0"/>
                        </a:spcBef>
                        <a:spcAft>
                          <a:spcPts val="0"/>
                        </a:spcAft>
                        <a:buNone/>
                      </a:pPr>
                      <a:r>
                        <a:rPr b="1" lang="en" sz="1100" u="sng">
                          <a:solidFill>
                            <a:schemeClr val="dk1"/>
                          </a:solidFill>
                          <a:latin typeface="Albert Sans"/>
                          <a:ea typeface="Albert Sans"/>
                          <a:cs typeface="Albert Sans"/>
                          <a:sym typeface="Albert Sans"/>
                          <a:hlinkClick action="ppaction://hlinksldjump" r:id="rId7">
                            <a:extLst>
                              <a:ext uri="{A12FA001-AC4F-418D-AE19-62706E023703}">
                                <ahyp:hlinkClr val="tx"/>
                              </a:ext>
                            </a:extLst>
                          </a:hlinkClick>
                        </a:rPr>
                        <a:t>Thanks slide</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r h="361525">
                <a:tc>
                  <a:txBody>
                    <a:bodyPr/>
                    <a:lstStyle/>
                    <a:p>
                      <a:pPr indent="0" lvl="0" marL="0" rtl="0" algn="l">
                        <a:spcBef>
                          <a:spcPts val="0"/>
                        </a:spcBef>
                        <a:spcAft>
                          <a:spcPts val="0"/>
                        </a:spcAft>
                        <a:buNone/>
                      </a:pPr>
                      <a:r>
                        <a:rPr b="1" lang="en" sz="1100" u="sng">
                          <a:solidFill>
                            <a:schemeClr val="dk1"/>
                          </a:solidFill>
                          <a:latin typeface="Albert Sans"/>
                          <a:ea typeface="Albert Sans"/>
                          <a:cs typeface="Albert Sans"/>
                          <a:sym typeface="Albert Sans"/>
                          <a:hlinkClick action="ppaction://hlinksldjump" r:id="rId8">
                            <a:extLst>
                              <a:ext uri="{A12FA001-AC4F-418D-AE19-62706E023703}">
                                <ahyp:hlinkClr val="tx"/>
                              </a:ext>
                            </a:extLst>
                          </a:hlinkClick>
                        </a:rPr>
                        <a:t>Colors</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r h="361525">
                <a:tc>
                  <a:txBody>
                    <a:bodyPr/>
                    <a:lstStyle/>
                    <a:p>
                      <a:pPr indent="0" lvl="0" marL="0" rtl="0" algn="l">
                        <a:spcBef>
                          <a:spcPts val="0"/>
                        </a:spcBef>
                        <a:spcAft>
                          <a:spcPts val="0"/>
                        </a:spcAft>
                        <a:buNone/>
                      </a:pPr>
                      <a:r>
                        <a:rPr b="1" lang="en" sz="1100" u="sng">
                          <a:solidFill>
                            <a:schemeClr val="dk1"/>
                          </a:solidFill>
                          <a:latin typeface="Albert Sans"/>
                          <a:ea typeface="Albert Sans"/>
                          <a:cs typeface="Albert Sans"/>
                          <a:sym typeface="Albert Sans"/>
                          <a:hlinkClick action="ppaction://hlinksldjump" r:id="rId9">
                            <a:extLst>
                              <a:ext uri="{A12FA001-AC4F-418D-AE19-62706E023703}">
                                <ahyp:hlinkClr val="tx"/>
                              </a:ext>
                            </a:extLst>
                          </a:hlinkClick>
                        </a:rPr>
                        <a:t>Icons</a:t>
                      </a:r>
                      <a:r>
                        <a:rPr b="1" lang="en" sz="1100">
                          <a:solidFill>
                            <a:schemeClr val="dk1"/>
                          </a:solidFill>
                          <a:latin typeface="Albert Sans"/>
                          <a:ea typeface="Albert Sans"/>
                          <a:cs typeface="Albert Sans"/>
                          <a:sym typeface="Albert Sans"/>
                        </a:rPr>
                        <a:t> and </a:t>
                      </a:r>
                      <a:r>
                        <a:rPr b="1" lang="en" sz="1100" u="sng">
                          <a:solidFill>
                            <a:schemeClr val="dk1"/>
                          </a:solidFill>
                          <a:latin typeface="Albert Sans"/>
                          <a:ea typeface="Albert Sans"/>
                          <a:cs typeface="Albert Sans"/>
                          <a:sym typeface="Albert Sans"/>
                          <a:hlinkClick action="ppaction://hlinksldjump" r:id="rId10">
                            <a:extLst>
                              <a:ext uri="{A12FA001-AC4F-418D-AE19-62706E023703}">
                                <ahyp:hlinkClr val="tx"/>
                              </a:ext>
                            </a:extLst>
                          </a:hlinkClick>
                        </a:rPr>
                        <a:t>infographic resources</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r h="361525">
                <a:tc>
                  <a:txBody>
                    <a:bodyPr/>
                    <a:lstStyle/>
                    <a:p>
                      <a:pPr indent="0" lvl="0" marL="0" rtl="0" algn="l">
                        <a:spcBef>
                          <a:spcPts val="0"/>
                        </a:spcBef>
                        <a:spcAft>
                          <a:spcPts val="0"/>
                        </a:spcAft>
                        <a:buNone/>
                      </a:pPr>
                      <a:r>
                        <a:rPr b="1" lang="en" sz="1100">
                          <a:solidFill>
                            <a:schemeClr val="dk1"/>
                          </a:solidFill>
                          <a:latin typeface="Albert Sans"/>
                          <a:ea typeface="Albert Sans"/>
                          <a:cs typeface="Albert Sans"/>
                          <a:sym typeface="Albert Sans"/>
                        </a:rPr>
                        <a:t>Editable presentation theme </a:t>
                      </a:r>
                      <a:endParaRPr b="1" sz="11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1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lin ang="5400700" scaled="0"/>
                    </a:gradFill>
                  </a:tcPr>
                </a:tc>
              </a:tr>
            </a:tbl>
          </a:graphicData>
        </a:graphic>
      </p:graphicFrame>
      <p:sp>
        <p:nvSpPr>
          <p:cNvPr id="475" name="Google Shape;475;p38"/>
          <p:cNvSpPr txBox="1"/>
          <p:nvPr/>
        </p:nvSpPr>
        <p:spPr>
          <a:xfrm>
            <a:off x="849950" y="1155325"/>
            <a:ext cx="7444200" cy="291000"/>
          </a:xfrm>
          <a:prstGeom prst="rect">
            <a:avLst/>
          </a:prstGeom>
          <a:noFill/>
          <a:ln>
            <a:noFill/>
          </a:ln>
        </p:spPr>
        <p:txBody>
          <a:bodyPr anchorCtr="0" anchor="t" bIns="91425" lIns="91425" spcFirstLastPara="1" rIns="0" wrap="square" tIns="91425">
            <a:noAutofit/>
          </a:bodyPr>
          <a:lstStyle/>
          <a:p>
            <a:pPr indent="0" lvl="0" marL="0" rtl="0" algn="l">
              <a:lnSpc>
                <a:spcPct val="115000"/>
              </a:lnSpc>
              <a:spcBef>
                <a:spcPts val="0"/>
              </a:spcBef>
              <a:spcAft>
                <a:spcPts val="0"/>
              </a:spcAft>
              <a:buNone/>
            </a:pPr>
            <a:r>
              <a:rPr lang="en" sz="1200">
                <a:solidFill>
                  <a:schemeClr val="lt1"/>
                </a:solidFill>
                <a:latin typeface="Albert Sans"/>
                <a:ea typeface="Albert Sans"/>
                <a:cs typeface="Albert Sans"/>
                <a:sym typeface="Albert Sans"/>
              </a:rPr>
              <a:t>You can delete this slide when you’re done editing the presentation</a:t>
            </a:r>
            <a:endParaRPr b="1" sz="1200">
              <a:solidFill>
                <a:schemeClr val="lt1"/>
              </a:solidFill>
              <a:latin typeface="Albert Sans"/>
              <a:ea typeface="Albert Sans"/>
              <a:cs typeface="Albert Sans"/>
              <a:sym typeface="Albert Sans"/>
            </a:endParaRPr>
          </a:p>
        </p:txBody>
      </p:sp>
      <p:sp>
        <p:nvSpPr>
          <p:cNvPr id="476" name="Google Shape;476;p38"/>
          <p:cNvSpPr txBox="1"/>
          <p:nvPr/>
        </p:nvSpPr>
        <p:spPr>
          <a:xfrm>
            <a:off x="849950" y="3952475"/>
            <a:ext cx="3000000" cy="378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800">
                <a:solidFill>
                  <a:schemeClr val="lt1"/>
                </a:solidFill>
                <a:latin typeface="Albert Sans"/>
                <a:ea typeface="Albert Sans"/>
                <a:cs typeface="Albert Sans"/>
                <a:sym typeface="Albert Sans"/>
              </a:rPr>
              <a:t>For more info:</a:t>
            </a:r>
            <a:br>
              <a:rPr b="1" lang="en" sz="800">
                <a:solidFill>
                  <a:schemeClr val="lt1"/>
                </a:solidFill>
                <a:latin typeface="Albert Sans"/>
                <a:ea typeface="Albert Sans"/>
                <a:cs typeface="Albert Sans"/>
                <a:sym typeface="Albert Sans"/>
              </a:rPr>
            </a:br>
            <a:r>
              <a:rPr b="1" lang="en" sz="1000" u="sng">
                <a:solidFill>
                  <a:schemeClr val="lt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lt1"/>
                </a:solidFill>
                <a:uFill>
                  <a:noFill/>
                </a:uFill>
                <a:latin typeface="Albert Sans"/>
                <a:ea typeface="Albert Sans"/>
                <a:cs typeface="Albert Sans"/>
                <a:sym typeface="Albert Sans"/>
                <a:hlinkClick r:id="rId13">
                  <a:extLst>
                    <a:ext uri="{A12FA001-AC4F-418D-AE19-62706E023703}">
                      <ahyp:hlinkClr val="tx"/>
                    </a:ext>
                  </a:extLst>
                </a:hlinkClick>
              </a:rPr>
              <a:t> </a:t>
            </a:r>
            <a:r>
              <a:rPr b="1" lang="en" sz="1000">
                <a:solidFill>
                  <a:schemeClr val="lt1"/>
                </a:solidFill>
                <a:latin typeface="Albert Sans"/>
                <a:ea typeface="Albert Sans"/>
                <a:cs typeface="Albert Sans"/>
                <a:sym typeface="Albert Sans"/>
              </a:rPr>
              <a:t>| </a:t>
            </a:r>
            <a:r>
              <a:rPr b="1" lang="en" sz="1000" u="sng">
                <a:solidFill>
                  <a:schemeClr val="lt1"/>
                </a:solidFill>
                <a:latin typeface="Albert Sans"/>
                <a:ea typeface="Albert Sans"/>
                <a:cs typeface="Albert Sans"/>
                <a:sym typeface="Albert Sans"/>
                <a:hlinkClick r:id="rId14">
                  <a:extLst>
                    <a:ext uri="{A12FA001-AC4F-418D-AE19-62706E023703}">
                      <ahyp:hlinkClr val="tx"/>
                    </a:ext>
                  </a:extLst>
                </a:hlinkClick>
              </a:rPr>
              <a:t>SLIDESGO SCHOOL</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5">
                  <a:extLst>
                    <a:ext uri="{A12FA001-AC4F-418D-AE19-62706E023703}">
                      <ahyp:hlinkClr val="tx"/>
                    </a:ext>
                  </a:extLst>
                </a:hlinkClick>
              </a:rPr>
              <a:t>FAQ</a:t>
            </a:r>
            <a:r>
              <a:rPr b="1" lang="en" sz="1000" u="sng">
                <a:solidFill>
                  <a:schemeClr val="lt1"/>
                </a:solidFill>
                <a:latin typeface="Albert Sans"/>
                <a:ea typeface="Albert Sans"/>
                <a:cs typeface="Albert Sans"/>
                <a:sym typeface="Albert Sans"/>
              </a:rPr>
              <a:t>s</a:t>
            </a:r>
            <a:endParaRPr b="1" sz="1000" u="sng">
              <a:solidFill>
                <a:schemeClr val="lt1"/>
              </a:solidFill>
              <a:latin typeface="Albert Sans"/>
              <a:ea typeface="Albert Sans"/>
              <a:cs typeface="Albert Sans"/>
              <a:sym typeface="Albert Sans"/>
            </a:endParaRPr>
          </a:p>
        </p:txBody>
      </p:sp>
      <p:sp>
        <p:nvSpPr>
          <p:cNvPr id="477" name="Google Shape;477;p38"/>
          <p:cNvSpPr txBox="1"/>
          <p:nvPr/>
        </p:nvSpPr>
        <p:spPr>
          <a:xfrm>
            <a:off x="4685656" y="3952475"/>
            <a:ext cx="3608400" cy="378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800">
                <a:solidFill>
                  <a:schemeClr val="lt1"/>
                </a:solidFill>
                <a:latin typeface="Albert Sans"/>
                <a:ea typeface="Albert Sans"/>
                <a:cs typeface="Albert Sans"/>
                <a:sym typeface="Albert Sans"/>
              </a:rPr>
              <a:t>You can visit our sister </a:t>
            </a:r>
            <a:r>
              <a:rPr b="1" lang="en" sz="800">
                <a:solidFill>
                  <a:schemeClr val="lt1"/>
                </a:solidFill>
                <a:latin typeface="Albert Sans"/>
                <a:ea typeface="Albert Sans"/>
                <a:cs typeface="Albert Sans"/>
                <a:sym typeface="Albert Sans"/>
              </a:rPr>
              <a:t>projects</a:t>
            </a:r>
            <a:r>
              <a:rPr b="1" lang="en" sz="800">
                <a:solidFill>
                  <a:schemeClr val="lt1"/>
                </a:solidFill>
                <a:latin typeface="Albert Sans"/>
                <a:ea typeface="Albert Sans"/>
                <a:cs typeface="Albert Sans"/>
                <a:sym typeface="Albert Sans"/>
              </a:rPr>
              <a:t>:</a:t>
            </a:r>
            <a:br>
              <a:rPr b="1" lang="en" sz="800">
                <a:solidFill>
                  <a:schemeClr val="lt1"/>
                </a:solidFill>
                <a:latin typeface="Albert Sans"/>
                <a:ea typeface="Albert Sans"/>
                <a:cs typeface="Albert Sans"/>
                <a:sym typeface="Albert Sans"/>
              </a:rPr>
            </a:br>
            <a:r>
              <a:rPr b="1" lang="en" sz="1000" u="sng">
                <a:solidFill>
                  <a:schemeClr val="lt1"/>
                </a:solidFill>
                <a:latin typeface="Albert Sans"/>
                <a:ea typeface="Albert Sans"/>
                <a:cs typeface="Albert Sans"/>
                <a:sym typeface="Albert Sans"/>
                <a:hlinkClick r:id="rId16">
                  <a:extLst>
                    <a:ext uri="{A12FA001-AC4F-418D-AE19-62706E023703}">
                      <ahyp:hlinkClr val="tx"/>
                    </a:ext>
                  </a:extLst>
                </a:hlinkClick>
              </a:rPr>
              <a:t>FREEPIK</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7">
                  <a:extLst>
                    <a:ext uri="{A12FA001-AC4F-418D-AE19-62706E023703}">
                      <ahyp:hlinkClr val="tx"/>
                    </a:ext>
                  </a:extLst>
                </a:hlinkClick>
              </a:rPr>
              <a:t>FLATICON</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8">
                  <a:extLst>
                    <a:ext uri="{A12FA001-AC4F-418D-AE19-62706E023703}">
                      <ahyp:hlinkClr val="tx"/>
                    </a:ext>
                  </a:extLst>
                </a:hlinkClick>
              </a:rPr>
              <a:t>STORYSET</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9">
                  <a:extLst>
                    <a:ext uri="{A12FA001-AC4F-418D-AE19-62706E023703}">
                      <ahyp:hlinkClr val="tx"/>
                    </a:ext>
                  </a:extLst>
                </a:hlinkClick>
              </a:rPr>
              <a:t>WEPIK</a:t>
            </a:r>
            <a:r>
              <a:rPr b="1" lang="en" sz="1000">
                <a:solidFill>
                  <a:schemeClr val="lt1"/>
                </a:solidFill>
                <a:uFill>
                  <a:noFill/>
                </a:uFill>
                <a:latin typeface="Albert Sans"/>
                <a:ea typeface="Albert Sans"/>
                <a:cs typeface="Albert Sans"/>
                <a:sym typeface="Albert Sans"/>
                <a:hlinkClick r:id="rId20">
                  <a:extLst>
                    <a:ext uri="{A12FA001-AC4F-418D-AE19-62706E023703}">
                      <ahyp:hlinkClr val="tx"/>
                    </a:ext>
                  </a:extLst>
                </a:hlinkClick>
              </a:rPr>
              <a:t> </a:t>
            </a:r>
            <a:r>
              <a:rPr b="1" lang="en" sz="1000">
                <a:solidFill>
                  <a:schemeClr val="lt1"/>
                </a:solidFill>
                <a:latin typeface="Albert Sans"/>
                <a:ea typeface="Albert Sans"/>
                <a:cs typeface="Albert Sans"/>
                <a:sym typeface="Albert Sans"/>
              </a:rPr>
              <a:t>| </a:t>
            </a:r>
            <a:r>
              <a:rPr b="1" lang="en" sz="1000" u="sng">
                <a:solidFill>
                  <a:schemeClr val="lt1"/>
                </a:solidFill>
                <a:latin typeface="Albert Sans"/>
                <a:ea typeface="Albert Sans"/>
                <a:cs typeface="Albert Sans"/>
                <a:sym typeface="Albert Sans"/>
                <a:hlinkClick r:id="rId21">
                  <a:extLst>
                    <a:ext uri="{A12FA001-AC4F-418D-AE19-62706E023703}">
                      <ahyp:hlinkClr val="tx"/>
                    </a:ext>
                  </a:extLst>
                </a:hlinkClick>
              </a:rPr>
              <a:t>VIDEVO</a:t>
            </a:r>
            <a:endParaRPr b="1" sz="1000">
              <a:solidFill>
                <a:schemeClr val="lt1"/>
              </a:solidFill>
              <a:latin typeface="Albert Sans"/>
              <a:ea typeface="Albert Sans"/>
              <a:cs typeface="Albert Sans"/>
              <a:sym typeface="Albert Sans"/>
            </a:endParaRPr>
          </a:p>
          <a:p>
            <a:pPr indent="0" lvl="0" marL="0" rtl="0" algn="ctr">
              <a:lnSpc>
                <a:spcPct val="115000"/>
              </a:lnSpc>
              <a:spcBef>
                <a:spcPts val="0"/>
              </a:spcBef>
              <a:spcAft>
                <a:spcPts val="0"/>
              </a:spcAft>
              <a:buNone/>
            </a:pPr>
            <a:r>
              <a:t/>
            </a:r>
            <a:endParaRPr b="1" sz="1000">
              <a:solidFill>
                <a:schemeClr val="lt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56"/>
          <p:cNvSpPr txBox="1"/>
          <p:nvPr>
            <p:ph type="title"/>
          </p:nvPr>
        </p:nvSpPr>
        <p:spPr>
          <a:xfrm>
            <a:off x="5230000" y="1410788"/>
            <a:ext cx="2630400" cy="124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a:t>
            </a:r>
            <a:endParaRPr/>
          </a:p>
          <a:p>
            <a:pPr indent="0" lvl="0" marL="0" rtl="0" algn="r">
              <a:spcBef>
                <a:spcPts val="0"/>
              </a:spcBef>
              <a:spcAft>
                <a:spcPts val="0"/>
              </a:spcAft>
              <a:buNone/>
            </a:pPr>
            <a:r>
              <a:rPr lang="en"/>
              <a:t>app</a:t>
            </a:r>
            <a:endParaRPr>
              <a:latin typeface="Be Vietnam Pro"/>
              <a:ea typeface="Be Vietnam Pro"/>
              <a:cs typeface="Be Vietnam Pro"/>
              <a:sym typeface="Be Vietnam Pro"/>
            </a:endParaRPr>
          </a:p>
        </p:txBody>
      </p:sp>
      <p:sp>
        <p:nvSpPr>
          <p:cNvPr id="882" name="Google Shape;882;p56"/>
          <p:cNvSpPr txBox="1"/>
          <p:nvPr>
            <p:ph idx="1" type="subTitle"/>
          </p:nvPr>
        </p:nvSpPr>
        <p:spPr>
          <a:xfrm>
            <a:off x="5230125" y="2652427"/>
            <a:ext cx="2630400" cy="128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883" name="Google Shape;883;p56"/>
          <p:cNvGrpSpPr/>
          <p:nvPr/>
        </p:nvGrpSpPr>
        <p:grpSpPr>
          <a:xfrm>
            <a:off x="1823189" y="809028"/>
            <a:ext cx="2630366" cy="3525454"/>
            <a:chOff x="5053488" y="674025"/>
            <a:chExt cx="2831700" cy="3795300"/>
          </a:xfrm>
        </p:grpSpPr>
        <p:sp>
          <p:nvSpPr>
            <p:cNvPr id="884" name="Google Shape;884;p56"/>
            <p:cNvSpPr/>
            <p:nvPr/>
          </p:nvSpPr>
          <p:spPr>
            <a:xfrm>
              <a:off x="5053488" y="674025"/>
              <a:ext cx="2831700" cy="3795300"/>
            </a:xfrm>
            <a:prstGeom prst="roundRect">
              <a:avLst>
                <a:gd fmla="val 3358" name="adj"/>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6304950" y="4224350"/>
              <a:ext cx="391500" cy="99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6432450" y="764375"/>
              <a:ext cx="73800" cy="73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7" name="Google Shape;887;p56"/>
          <p:cNvPicPr preferRelativeResize="0"/>
          <p:nvPr/>
        </p:nvPicPr>
        <p:blipFill rotWithShape="1">
          <a:blip r:embed="rId3">
            <a:alphaModFix/>
          </a:blip>
          <a:srcRect b="0" l="51796" r="3677" t="0"/>
          <a:stretch/>
        </p:blipFill>
        <p:spPr>
          <a:xfrm>
            <a:off x="1956573" y="1019524"/>
            <a:ext cx="2363609" cy="298592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57"/>
          <p:cNvSpPr txBox="1"/>
          <p:nvPr>
            <p:ph type="title"/>
          </p:nvPr>
        </p:nvSpPr>
        <p:spPr>
          <a:xfrm>
            <a:off x="1053375" y="1333500"/>
            <a:ext cx="2766300" cy="122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Movil </a:t>
            </a:r>
            <a:endParaRPr/>
          </a:p>
          <a:p>
            <a:pPr indent="0" lvl="0" marL="0" rtl="0" algn="l">
              <a:spcBef>
                <a:spcPts val="0"/>
              </a:spcBef>
              <a:spcAft>
                <a:spcPts val="0"/>
              </a:spcAft>
              <a:buNone/>
            </a:pPr>
            <a:r>
              <a:rPr lang="en"/>
              <a:t>app</a:t>
            </a:r>
            <a:endParaRPr>
              <a:latin typeface="Be Vietnam Pro"/>
              <a:ea typeface="Be Vietnam Pro"/>
              <a:cs typeface="Be Vietnam Pro"/>
              <a:sym typeface="Be Vietnam Pro"/>
            </a:endParaRPr>
          </a:p>
        </p:txBody>
      </p:sp>
      <p:sp>
        <p:nvSpPr>
          <p:cNvPr id="893" name="Google Shape;893;p57"/>
          <p:cNvSpPr txBox="1"/>
          <p:nvPr>
            <p:ph idx="1" type="subTitle"/>
          </p:nvPr>
        </p:nvSpPr>
        <p:spPr>
          <a:xfrm>
            <a:off x="1053375" y="2556075"/>
            <a:ext cx="2766300" cy="12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894" name="Google Shape;894;p57"/>
          <p:cNvGrpSpPr/>
          <p:nvPr/>
        </p:nvGrpSpPr>
        <p:grpSpPr>
          <a:xfrm>
            <a:off x="5304511" y="810363"/>
            <a:ext cx="1837984" cy="3522778"/>
            <a:chOff x="2162200" y="791775"/>
            <a:chExt cx="1857300" cy="3559800"/>
          </a:xfrm>
        </p:grpSpPr>
        <p:sp>
          <p:nvSpPr>
            <p:cNvPr id="895" name="Google Shape;895;p57"/>
            <p:cNvSpPr/>
            <p:nvPr/>
          </p:nvSpPr>
          <p:spPr>
            <a:xfrm>
              <a:off x="2162200" y="791775"/>
              <a:ext cx="1857300" cy="3559800"/>
            </a:xfrm>
            <a:prstGeom prst="roundRect">
              <a:avLst>
                <a:gd fmla="val 4714" name="adj"/>
              </a:avLst>
            </a:prstGeom>
            <a:gradFill>
              <a:gsLst>
                <a:gs pos="0">
                  <a:schemeClr val="accen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7"/>
            <p:cNvSpPr/>
            <p:nvPr/>
          </p:nvSpPr>
          <p:spPr>
            <a:xfrm>
              <a:off x="2895038" y="4023575"/>
              <a:ext cx="391500" cy="99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7"/>
            <p:cNvSpPr/>
            <p:nvPr/>
          </p:nvSpPr>
          <p:spPr>
            <a:xfrm>
              <a:off x="3053950" y="893713"/>
              <a:ext cx="73800" cy="73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98" name="Google Shape;898;p57"/>
          <p:cNvPicPr preferRelativeResize="0"/>
          <p:nvPr/>
        </p:nvPicPr>
        <p:blipFill rotWithShape="1">
          <a:blip r:embed="rId3">
            <a:alphaModFix/>
          </a:blip>
          <a:srcRect b="19420" l="62633" r="16015" t="15908"/>
          <a:stretch/>
        </p:blipFill>
        <p:spPr>
          <a:xfrm>
            <a:off x="5435750" y="1157113"/>
            <a:ext cx="1575101" cy="2683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58"/>
          <p:cNvSpPr txBox="1"/>
          <p:nvPr/>
        </p:nvSpPr>
        <p:spPr>
          <a:xfrm flipH="1">
            <a:off x="1999326" y="1484300"/>
            <a:ext cx="2000100" cy="384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Afghanistan</a:t>
            </a:r>
            <a:endParaRPr b="1" sz="2000">
              <a:solidFill>
                <a:schemeClr val="lt1"/>
              </a:solidFill>
              <a:latin typeface="Baskervville"/>
              <a:ea typeface="Baskervville"/>
              <a:cs typeface="Baskervville"/>
              <a:sym typeface="Baskervville"/>
            </a:endParaRPr>
          </a:p>
        </p:txBody>
      </p:sp>
      <p:sp>
        <p:nvSpPr>
          <p:cNvPr id="904" name="Google Shape;904;p58"/>
          <p:cNvSpPr txBox="1"/>
          <p:nvPr/>
        </p:nvSpPr>
        <p:spPr>
          <a:xfrm flipH="1">
            <a:off x="1999326" y="3591424"/>
            <a:ext cx="2000100" cy="384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Mali</a:t>
            </a:r>
            <a:endParaRPr b="1" sz="2000">
              <a:solidFill>
                <a:schemeClr val="lt1"/>
              </a:solidFill>
              <a:latin typeface="Baskervville"/>
              <a:ea typeface="Baskervville"/>
              <a:cs typeface="Baskervville"/>
              <a:sym typeface="Baskervville"/>
            </a:endParaRPr>
          </a:p>
        </p:txBody>
      </p:sp>
      <p:sp>
        <p:nvSpPr>
          <p:cNvPr id="905" name="Google Shape;905;p58"/>
          <p:cNvSpPr txBox="1"/>
          <p:nvPr/>
        </p:nvSpPr>
        <p:spPr>
          <a:xfrm flipH="1">
            <a:off x="1999326" y="2537862"/>
            <a:ext cx="2000100" cy="384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Burkina Faso</a:t>
            </a:r>
            <a:endParaRPr b="1" sz="2000">
              <a:solidFill>
                <a:schemeClr val="lt1"/>
              </a:solidFill>
              <a:latin typeface="Baskervville"/>
              <a:ea typeface="Baskervville"/>
              <a:cs typeface="Baskervville"/>
              <a:sym typeface="Baskervville"/>
            </a:endParaRPr>
          </a:p>
        </p:txBody>
      </p:sp>
      <p:sp>
        <p:nvSpPr>
          <p:cNvPr id="906" name="Google Shape;906;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Countries with more crime victims</a:t>
            </a:r>
            <a:endParaRPr>
              <a:latin typeface="Be Vietnam Pro ExtraBold"/>
              <a:ea typeface="Be Vietnam Pro ExtraBold"/>
              <a:cs typeface="Be Vietnam Pro ExtraBold"/>
              <a:sym typeface="Be Vietnam Pro ExtraBold"/>
            </a:endParaRPr>
          </a:p>
        </p:txBody>
      </p:sp>
      <p:sp>
        <p:nvSpPr>
          <p:cNvPr id="907" name="Google Shape;907;p58"/>
          <p:cNvSpPr txBox="1"/>
          <p:nvPr/>
        </p:nvSpPr>
        <p:spPr>
          <a:xfrm flipH="1">
            <a:off x="1999326" y="1727700"/>
            <a:ext cx="2000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Jupiter is the biggest planet of them all</a:t>
            </a:r>
            <a:endParaRPr>
              <a:solidFill>
                <a:schemeClr val="lt1"/>
              </a:solidFill>
              <a:latin typeface="Albert Sans"/>
              <a:ea typeface="Albert Sans"/>
              <a:cs typeface="Albert Sans"/>
              <a:sym typeface="Albert Sans"/>
            </a:endParaRPr>
          </a:p>
        </p:txBody>
      </p:sp>
      <p:sp>
        <p:nvSpPr>
          <p:cNvPr id="908" name="Google Shape;908;p58"/>
          <p:cNvSpPr txBox="1"/>
          <p:nvPr/>
        </p:nvSpPr>
        <p:spPr>
          <a:xfrm flipH="1">
            <a:off x="1999326" y="3834825"/>
            <a:ext cx="2000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Mars is actually a very cold place</a:t>
            </a:r>
            <a:endParaRPr>
              <a:solidFill>
                <a:schemeClr val="lt1"/>
              </a:solidFill>
              <a:latin typeface="Albert Sans"/>
              <a:ea typeface="Albert Sans"/>
              <a:cs typeface="Albert Sans"/>
              <a:sym typeface="Albert Sans"/>
            </a:endParaRPr>
          </a:p>
        </p:txBody>
      </p:sp>
      <p:sp>
        <p:nvSpPr>
          <p:cNvPr id="909" name="Google Shape;909;p58"/>
          <p:cNvSpPr txBox="1"/>
          <p:nvPr/>
        </p:nvSpPr>
        <p:spPr>
          <a:xfrm flipH="1">
            <a:off x="1999326" y="2781262"/>
            <a:ext cx="2000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Neptune is far away from Earth</a:t>
            </a:r>
            <a:endParaRPr>
              <a:solidFill>
                <a:schemeClr val="lt1"/>
              </a:solidFill>
              <a:latin typeface="Albert Sans"/>
              <a:ea typeface="Albert Sans"/>
              <a:cs typeface="Albert Sans"/>
              <a:sym typeface="Albert Sans"/>
            </a:endParaRPr>
          </a:p>
        </p:txBody>
      </p:sp>
      <p:grpSp>
        <p:nvGrpSpPr>
          <p:cNvPr id="910" name="Google Shape;910;p58"/>
          <p:cNvGrpSpPr/>
          <p:nvPr/>
        </p:nvGrpSpPr>
        <p:grpSpPr>
          <a:xfrm>
            <a:off x="4189547" y="1727646"/>
            <a:ext cx="4241181" cy="2347543"/>
            <a:chOff x="2654821" y="2311071"/>
            <a:chExt cx="2279715" cy="1262120"/>
          </a:xfrm>
        </p:grpSpPr>
        <p:grpSp>
          <p:nvGrpSpPr>
            <p:cNvPr id="911" name="Google Shape;911;p58"/>
            <p:cNvGrpSpPr/>
            <p:nvPr/>
          </p:nvGrpSpPr>
          <p:grpSpPr>
            <a:xfrm>
              <a:off x="4034269" y="2840745"/>
              <a:ext cx="40212" cy="36437"/>
              <a:chOff x="4293400" y="2574725"/>
              <a:chExt cx="84425" cy="80100"/>
            </a:xfrm>
          </p:grpSpPr>
          <p:sp>
            <p:nvSpPr>
              <p:cNvPr id="912" name="Google Shape;912;p5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913" name="Google Shape;913;p5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58"/>
            <p:cNvGrpSpPr/>
            <p:nvPr/>
          </p:nvGrpSpPr>
          <p:grpSpPr>
            <a:xfrm>
              <a:off x="3894606" y="2334874"/>
              <a:ext cx="913198" cy="518984"/>
              <a:chOff x="4000175" y="1462675"/>
              <a:chExt cx="1917275" cy="1140875"/>
            </a:xfrm>
          </p:grpSpPr>
          <p:sp>
            <p:nvSpPr>
              <p:cNvPr id="915" name="Google Shape;915;p5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916" name="Google Shape;916;p58"/>
              <p:cNvGrpSpPr/>
              <p:nvPr/>
            </p:nvGrpSpPr>
            <p:grpSpPr>
              <a:xfrm>
                <a:off x="4000175" y="1462675"/>
                <a:ext cx="1917275" cy="1140875"/>
                <a:chOff x="4000175" y="1462675"/>
                <a:chExt cx="1917275" cy="1140875"/>
              </a:xfrm>
            </p:grpSpPr>
            <p:sp>
              <p:nvSpPr>
                <p:cNvPr id="917" name="Google Shape;917;p5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918" name="Google Shape;918;p5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922" name="Google Shape;922;p5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 name="Google Shape;923;p58"/>
            <p:cNvGrpSpPr/>
            <p:nvPr/>
          </p:nvGrpSpPr>
          <p:grpSpPr>
            <a:xfrm>
              <a:off x="3875768" y="2846704"/>
              <a:ext cx="44796" cy="47366"/>
              <a:chOff x="3960625" y="2587825"/>
              <a:chExt cx="94050" cy="104125"/>
            </a:xfrm>
          </p:grpSpPr>
          <p:sp>
            <p:nvSpPr>
              <p:cNvPr id="924" name="Google Shape;924;p5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925" name="Google Shape;925;p5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58"/>
            <p:cNvGrpSpPr/>
            <p:nvPr/>
          </p:nvGrpSpPr>
          <p:grpSpPr>
            <a:xfrm>
              <a:off x="3782759" y="2807162"/>
              <a:ext cx="82686" cy="85487"/>
              <a:chOff x="3765350" y="2500900"/>
              <a:chExt cx="173600" cy="187925"/>
            </a:xfrm>
          </p:grpSpPr>
          <p:sp>
            <p:nvSpPr>
              <p:cNvPr id="927" name="Google Shape;927;p5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928" name="Google Shape;928;p5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58"/>
            <p:cNvGrpSpPr/>
            <p:nvPr/>
          </p:nvGrpSpPr>
          <p:grpSpPr>
            <a:xfrm>
              <a:off x="3775674" y="2798496"/>
              <a:ext cx="40545" cy="23564"/>
              <a:chOff x="3750475" y="2481850"/>
              <a:chExt cx="85125" cy="51800"/>
            </a:xfrm>
          </p:grpSpPr>
          <p:sp>
            <p:nvSpPr>
              <p:cNvPr id="934" name="Google Shape;934;p5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936" name="Google Shape;936;p58"/>
            <p:cNvGrpSpPr/>
            <p:nvPr/>
          </p:nvGrpSpPr>
          <p:grpSpPr>
            <a:xfrm>
              <a:off x="3716946" y="2776024"/>
              <a:ext cx="81971" cy="76912"/>
              <a:chOff x="3627175" y="2432450"/>
              <a:chExt cx="172100" cy="169075"/>
            </a:xfrm>
          </p:grpSpPr>
          <p:sp>
            <p:nvSpPr>
              <p:cNvPr id="937" name="Google Shape;937;p5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939" name="Google Shape;939;p5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940" name="Google Shape;940;p58"/>
            <p:cNvGrpSpPr/>
            <p:nvPr/>
          </p:nvGrpSpPr>
          <p:grpSpPr>
            <a:xfrm>
              <a:off x="3685682" y="2845624"/>
              <a:ext cx="29311" cy="45055"/>
              <a:chOff x="3561536" y="2585450"/>
              <a:chExt cx="61539" cy="99045"/>
            </a:xfrm>
          </p:grpSpPr>
          <p:sp>
            <p:nvSpPr>
              <p:cNvPr id="941" name="Google Shape;941;p5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943" name="Google Shape;943;p58"/>
            <p:cNvGrpSpPr/>
            <p:nvPr/>
          </p:nvGrpSpPr>
          <p:grpSpPr>
            <a:xfrm>
              <a:off x="3849905" y="2572252"/>
              <a:ext cx="74339" cy="119559"/>
              <a:chOff x="3906325" y="1984500"/>
              <a:chExt cx="156075" cy="262825"/>
            </a:xfrm>
          </p:grpSpPr>
          <p:sp>
            <p:nvSpPr>
              <p:cNvPr id="944" name="Google Shape;944;p5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945" name="Google Shape;945;p5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58"/>
            <p:cNvGrpSpPr/>
            <p:nvPr/>
          </p:nvGrpSpPr>
          <p:grpSpPr>
            <a:xfrm>
              <a:off x="2654821" y="2414345"/>
              <a:ext cx="667570" cy="558731"/>
              <a:chOff x="1397225" y="1637375"/>
              <a:chExt cx="1401575" cy="1228250"/>
            </a:xfrm>
          </p:grpSpPr>
          <p:sp>
            <p:nvSpPr>
              <p:cNvPr id="947" name="Google Shape;947;p5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948" name="Google Shape;948;p58"/>
              <p:cNvGrpSpPr/>
              <p:nvPr/>
            </p:nvGrpSpPr>
            <p:grpSpPr>
              <a:xfrm>
                <a:off x="1397225" y="1637375"/>
                <a:ext cx="1398775" cy="1228250"/>
                <a:chOff x="1397225" y="1637375"/>
                <a:chExt cx="1398775" cy="1228250"/>
              </a:xfrm>
            </p:grpSpPr>
            <p:sp>
              <p:nvSpPr>
                <p:cNvPr id="949" name="Google Shape;949;p5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 name="Google Shape;951;p58"/>
            <p:cNvGrpSpPr/>
            <p:nvPr/>
          </p:nvGrpSpPr>
          <p:grpSpPr>
            <a:xfrm>
              <a:off x="3230417" y="3103734"/>
              <a:ext cx="282982" cy="280332"/>
              <a:chOff x="2605700" y="3152850"/>
              <a:chExt cx="594125" cy="616250"/>
            </a:xfrm>
          </p:grpSpPr>
          <p:sp>
            <p:nvSpPr>
              <p:cNvPr id="952" name="Google Shape;952;p5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953" name="Google Shape;953;p5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954" name="Google Shape;954;p58"/>
            <p:cNvGrpSpPr/>
            <p:nvPr/>
          </p:nvGrpSpPr>
          <p:grpSpPr>
            <a:xfrm>
              <a:off x="3265985" y="3226989"/>
              <a:ext cx="87151" cy="346202"/>
              <a:chOff x="2680375" y="3423800"/>
              <a:chExt cx="182975" cy="761050"/>
            </a:xfrm>
          </p:grpSpPr>
          <p:sp>
            <p:nvSpPr>
              <p:cNvPr id="955" name="Google Shape;955;p5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956" name="Google Shape;956;p5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58"/>
            <p:cNvGrpSpPr/>
            <p:nvPr/>
          </p:nvGrpSpPr>
          <p:grpSpPr>
            <a:xfrm>
              <a:off x="3855466" y="3289811"/>
              <a:ext cx="112514" cy="94210"/>
              <a:chOff x="3918000" y="3561900"/>
              <a:chExt cx="236225" cy="207100"/>
            </a:xfrm>
          </p:grpSpPr>
          <p:sp>
            <p:nvSpPr>
              <p:cNvPr id="958" name="Google Shape;958;p5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959" name="Google Shape;959;p5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 name="Google Shape;960;p5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963" name="Google Shape;963;p58"/>
            <p:cNvGrpSpPr/>
            <p:nvPr/>
          </p:nvGrpSpPr>
          <p:grpSpPr>
            <a:xfrm>
              <a:off x="2905224" y="2311071"/>
              <a:ext cx="596721" cy="528992"/>
              <a:chOff x="1922950" y="1410350"/>
              <a:chExt cx="1252825" cy="1162875"/>
            </a:xfrm>
          </p:grpSpPr>
          <p:sp>
            <p:nvSpPr>
              <p:cNvPr id="964" name="Google Shape;964;p5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980" name="Google Shape;980;p5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00" name="Google Shape;1000;p5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01" name="Google Shape;1001;p5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58"/>
            <p:cNvGrpSpPr/>
            <p:nvPr/>
          </p:nvGrpSpPr>
          <p:grpSpPr>
            <a:xfrm>
              <a:off x="3280929" y="3294542"/>
              <a:ext cx="109894" cy="272224"/>
              <a:chOff x="2711750" y="3572300"/>
              <a:chExt cx="230725" cy="598425"/>
            </a:xfrm>
          </p:grpSpPr>
          <p:sp>
            <p:nvSpPr>
              <p:cNvPr id="1003" name="Google Shape;1003;p5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 name="Google Shape;1005;p5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58"/>
            <p:cNvGrpSpPr/>
            <p:nvPr/>
          </p:nvGrpSpPr>
          <p:grpSpPr>
            <a:xfrm>
              <a:off x="3790439" y="2408636"/>
              <a:ext cx="73017" cy="75684"/>
              <a:chOff x="3781475" y="1624825"/>
              <a:chExt cx="153300" cy="166375"/>
            </a:xfrm>
          </p:grpSpPr>
          <p:sp>
            <p:nvSpPr>
              <p:cNvPr id="1007" name="Google Shape;1007;p5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 name="Google Shape;1011;p5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 name="Google Shape;1018;p58"/>
            <p:cNvGrpSpPr/>
            <p:nvPr/>
          </p:nvGrpSpPr>
          <p:grpSpPr>
            <a:xfrm>
              <a:off x="4403342" y="3107749"/>
              <a:ext cx="316680" cy="101374"/>
              <a:chOff x="5068275" y="3161675"/>
              <a:chExt cx="664875" cy="222850"/>
            </a:xfrm>
          </p:grpSpPr>
          <p:sp>
            <p:nvSpPr>
              <p:cNvPr id="1019" name="Google Shape;1019;p5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5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 name="Google Shape;1052;p58"/>
            <p:cNvGrpSpPr/>
            <p:nvPr/>
          </p:nvGrpSpPr>
          <p:grpSpPr>
            <a:xfrm>
              <a:off x="3697513" y="2707266"/>
              <a:ext cx="59549" cy="79733"/>
              <a:chOff x="3586375" y="2281300"/>
              <a:chExt cx="125025" cy="175275"/>
            </a:xfrm>
          </p:grpSpPr>
          <p:sp>
            <p:nvSpPr>
              <p:cNvPr id="1053" name="Google Shape;1053;p5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 name="Google Shape;1055;p5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 name="Google Shape;1056;p58"/>
            <p:cNvGrpSpPr/>
            <p:nvPr/>
          </p:nvGrpSpPr>
          <p:grpSpPr>
            <a:xfrm>
              <a:off x="4513224" y="3221724"/>
              <a:ext cx="274563" cy="280321"/>
              <a:chOff x="5298975" y="3412225"/>
              <a:chExt cx="576450" cy="616225"/>
            </a:xfrm>
          </p:grpSpPr>
          <p:sp>
            <p:nvSpPr>
              <p:cNvPr id="1057" name="Google Shape;1057;p5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58" name="Google Shape;1058;p5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58"/>
            <p:cNvGrpSpPr/>
            <p:nvPr/>
          </p:nvGrpSpPr>
          <p:grpSpPr>
            <a:xfrm>
              <a:off x="4824403" y="3421846"/>
              <a:ext cx="110132" cy="130647"/>
              <a:chOff x="5952300" y="3852150"/>
              <a:chExt cx="231225" cy="287200"/>
            </a:xfrm>
          </p:grpSpPr>
          <p:sp>
            <p:nvSpPr>
              <p:cNvPr id="1060" name="Google Shape;1060;p5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5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8"/>
            <p:cNvSpPr/>
            <p:nvPr/>
          </p:nvSpPr>
          <p:spPr>
            <a:xfrm>
              <a:off x="4442708" y="2990191"/>
              <a:ext cx="762" cy="967"/>
            </a:xfrm>
            <a:custGeom>
              <a:rect b="b" l="l" r="r" t="t"/>
              <a:pathLst>
                <a:path extrusionOk="0" h="85" w="64">
                  <a:moveTo>
                    <a:pt x="63" y="85"/>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8"/>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58"/>
            <p:cNvGrpSpPr/>
            <p:nvPr/>
          </p:nvGrpSpPr>
          <p:grpSpPr>
            <a:xfrm>
              <a:off x="4295710" y="3079670"/>
              <a:ext cx="14968" cy="27135"/>
              <a:chOff x="4842300" y="3099950"/>
              <a:chExt cx="31425" cy="59650"/>
            </a:xfrm>
          </p:grpSpPr>
          <p:sp>
            <p:nvSpPr>
              <p:cNvPr id="1071" name="Google Shape;1071;p5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 name="Google Shape;1075;p5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 name="Google Shape;1083;p58"/>
            <p:cNvGrpSpPr/>
            <p:nvPr/>
          </p:nvGrpSpPr>
          <p:grpSpPr>
            <a:xfrm>
              <a:off x="3831056" y="2816010"/>
              <a:ext cx="37378" cy="27612"/>
              <a:chOff x="3866750" y="2520350"/>
              <a:chExt cx="78475" cy="60700"/>
            </a:xfrm>
          </p:grpSpPr>
          <p:sp>
            <p:nvSpPr>
              <p:cNvPr id="1084" name="Google Shape;1084;p5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5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05" name="Google Shape;1105;p5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17" name="Google Shape;1117;p5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58"/>
            <p:cNvGrpSpPr/>
            <p:nvPr/>
          </p:nvGrpSpPr>
          <p:grpSpPr>
            <a:xfrm>
              <a:off x="3632736" y="3051591"/>
              <a:ext cx="63288" cy="45217"/>
              <a:chOff x="3450375" y="3038225"/>
              <a:chExt cx="132875" cy="99400"/>
            </a:xfrm>
          </p:grpSpPr>
          <p:sp>
            <p:nvSpPr>
              <p:cNvPr id="1131" name="Google Shape;1131;p5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5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2" name="Google Shape;1142;p5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52" name="Google Shape;1152;p5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58" name="Google Shape;1158;p5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8"/>
            <p:cNvSpPr/>
            <p:nvPr/>
          </p:nvSpPr>
          <p:spPr>
            <a:xfrm>
              <a:off x="4036853" y="2853608"/>
              <a:ext cx="1250" cy="1205"/>
            </a:xfrm>
            <a:custGeom>
              <a:rect b="b" l="l" r="r" t="t"/>
              <a:pathLst>
                <a:path extrusionOk="0" fill="none" h="106" w="105">
                  <a:moveTo>
                    <a:pt x="105" y="105"/>
                  </a:moveTo>
                  <a:lnTo>
                    <a:pt x="0" y="1"/>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 name="Google Shape;1168;p58"/>
          <p:cNvSpPr/>
          <p:nvPr/>
        </p:nvSpPr>
        <p:spPr>
          <a:xfrm>
            <a:off x="719986" y="3554576"/>
            <a:ext cx="12792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8"/>
          <p:cNvSpPr/>
          <p:nvPr/>
        </p:nvSpPr>
        <p:spPr>
          <a:xfrm>
            <a:off x="719986" y="3510076"/>
            <a:ext cx="1279200" cy="769800"/>
          </a:xfrm>
          <a:prstGeom prst="homePlat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55%</a:t>
            </a:r>
            <a:endParaRPr b="1" sz="2000">
              <a:solidFill>
                <a:schemeClr val="dk1"/>
              </a:solidFill>
              <a:latin typeface="Baskervville"/>
              <a:ea typeface="Baskervville"/>
              <a:cs typeface="Baskervville"/>
              <a:sym typeface="Baskervville"/>
            </a:endParaRPr>
          </a:p>
        </p:txBody>
      </p:sp>
      <p:sp>
        <p:nvSpPr>
          <p:cNvPr id="1170" name="Google Shape;1170;p58"/>
          <p:cNvSpPr/>
          <p:nvPr/>
        </p:nvSpPr>
        <p:spPr>
          <a:xfrm>
            <a:off x="719986" y="2538776"/>
            <a:ext cx="12792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8"/>
          <p:cNvSpPr/>
          <p:nvPr/>
        </p:nvSpPr>
        <p:spPr>
          <a:xfrm>
            <a:off x="719986" y="2494276"/>
            <a:ext cx="1279200" cy="7698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65%</a:t>
            </a:r>
            <a:endParaRPr b="1" sz="2000">
              <a:solidFill>
                <a:schemeClr val="dk1"/>
              </a:solidFill>
              <a:latin typeface="Baskervville"/>
              <a:ea typeface="Baskervville"/>
              <a:cs typeface="Baskervville"/>
              <a:sym typeface="Baskervville"/>
            </a:endParaRPr>
          </a:p>
        </p:txBody>
      </p:sp>
      <p:sp>
        <p:nvSpPr>
          <p:cNvPr id="1172" name="Google Shape;1172;p58"/>
          <p:cNvSpPr/>
          <p:nvPr/>
        </p:nvSpPr>
        <p:spPr>
          <a:xfrm>
            <a:off x="719986" y="1522976"/>
            <a:ext cx="12792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p:txBody>
      </p:sp>
      <p:sp>
        <p:nvSpPr>
          <p:cNvPr id="1173" name="Google Shape;1173;p58"/>
          <p:cNvSpPr/>
          <p:nvPr/>
        </p:nvSpPr>
        <p:spPr>
          <a:xfrm>
            <a:off x="719986" y="1478476"/>
            <a:ext cx="1279200" cy="769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88%</a:t>
            </a:r>
            <a:endParaRPr b="1" sz="2000">
              <a:solidFill>
                <a:schemeClr val="dk1"/>
              </a:solidFill>
              <a:latin typeface="Baskervville"/>
              <a:ea typeface="Baskervville"/>
              <a:cs typeface="Baskervville"/>
              <a:sym typeface="Baskervvill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Victimology history</a:t>
            </a:r>
            <a:endParaRPr/>
          </a:p>
        </p:txBody>
      </p:sp>
      <p:sp>
        <p:nvSpPr>
          <p:cNvPr id="1179" name="Google Shape;1179;p59"/>
          <p:cNvSpPr/>
          <p:nvPr/>
        </p:nvSpPr>
        <p:spPr>
          <a:xfrm>
            <a:off x="732299" y="3544470"/>
            <a:ext cx="1716900" cy="690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9"/>
          <p:cNvSpPr/>
          <p:nvPr/>
        </p:nvSpPr>
        <p:spPr>
          <a:xfrm>
            <a:off x="732299" y="3504575"/>
            <a:ext cx="1716900" cy="690000"/>
          </a:xfrm>
          <a:prstGeom prst="homePlate">
            <a:avLst>
              <a:gd fmla="val 50000" name="adj"/>
            </a:avLst>
          </a:prstGeom>
          <a:gradFill>
            <a:gsLst>
              <a:gs pos="0">
                <a:schemeClr val="l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Baskervville"/>
                <a:ea typeface="Baskervville"/>
                <a:cs typeface="Baskervville"/>
                <a:sym typeface="Baskervville"/>
              </a:rPr>
              <a:t>01</a:t>
            </a:r>
            <a:endParaRPr b="1" sz="3500">
              <a:solidFill>
                <a:schemeClr val="dk1"/>
              </a:solidFill>
              <a:latin typeface="Baskervville"/>
              <a:ea typeface="Baskervville"/>
              <a:cs typeface="Baskervville"/>
              <a:sym typeface="Baskervville"/>
            </a:endParaRPr>
          </a:p>
        </p:txBody>
      </p:sp>
      <p:sp>
        <p:nvSpPr>
          <p:cNvPr id="1181" name="Google Shape;1181;p59"/>
          <p:cNvSpPr/>
          <p:nvPr/>
        </p:nvSpPr>
        <p:spPr>
          <a:xfrm>
            <a:off x="2727424" y="1546120"/>
            <a:ext cx="1716900" cy="690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9"/>
          <p:cNvSpPr/>
          <p:nvPr/>
        </p:nvSpPr>
        <p:spPr>
          <a:xfrm>
            <a:off x="2727424" y="1506225"/>
            <a:ext cx="1716900" cy="690000"/>
          </a:xfrm>
          <a:prstGeom prst="homePlate">
            <a:avLst>
              <a:gd fmla="val 50000" name="adj"/>
            </a:avLst>
          </a:prstGeom>
          <a:gradFill>
            <a:gsLst>
              <a:gs pos="0">
                <a:schemeClr val="l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Baskervville"/>
                <a:ea typeface="Baskervville"/>
                <a:cs typeface="Baskervville"/>
                <a:sym typeface="Baskervville"/>
              </a:rPr>
              <a:t>02</a:t>
            </a:r>
            <a:endParaRPr b="1" sz="3500">
              <a:solidFill>
                <a:schemeClr val="dk1"/>
              </a:solidFill>
              <a:latin typeface="Baskervville"/>
              <a:ea typeface="Baskervville"/>
              <a:cs typeface="Baskervville"/>
              <a:sym typeface="Baskervville"/>
            </a:endParaRPr>
          </a:p>
        </p:txBody>
      </p:sp>
      <p:sp>
        <p:nvSpPr>
          <p:cNvPr id="1183" name="Google Shape;1183;p59"/>
          <p:cNvSpPr/>
          <p:nvPr/>
        </p:nvSpPr>
        <p:spPr>
          <a:xfrm>
            <a:off x="4711099" y="3544470"/>
            <a:ext cx="1716900" cy="690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9"/>
          <p:cNvSpPr/>
          <p:nvPr/>
        </p:nvSpPr>
        <p:spPr>
          <a:xfrm>
            <a:off x="4711099" y="3504575"/>
            <a:ext cx="1716900" cy="690000"/>
          </a:xfrm>
          <a:prstGeom prst="homePlate">
            <a:avLst>
              <a:gd fmla="val 50000" name="adj"/>
            </a:avLst>
          </a:prstGeom>
          <a:gradFill>
            <a:gsLst>
              <a:gs pos="0">
                <a:schemeClr val="l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Baskervville"/>
                <a:ea typeface="Baskervville"/>
                <a:cs typeface="Baskervville"/>
                <a:sym typeface="Baskervville"/>
              </a:rPr>
              <a:t>03</a:t>
            </a:r>
            <a:endParaRPr b="1" sz="3500">
              <a:solidFill>
                <a:schemeClr val="dk1"/>
              </a:solidFill>
              <a:latin typeface="Baskervville"/>
              <a:ea typeface="Baskervville"/>
              <a:cs typeface="Baskervville"/>
              <a:sym typeface="Baskervville"/>
            </a:endParaRPr>
          </a:p>
        </p:txBody>
      </p:sp>
      <p:sp>
        <p:nvSpPr>
          <p:cNvPr id="1185" name="Google Shape;1185;p59"/>
          <p:cNvSpPr/>
          <p:nvPr/>
        </p:nvSpPr>
        <p:spPr>
          <a:xfrm>
            <a:off x="6694799" y="1546120"/>
            <a:ext cx="1716900" cy="690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9"/>
          <p:cNvSpPr/>
          <p:nvPr/>
        </p:nvSpPr>
        <p:spPr>
          <a:xfrm>
            <a:off x="6694799" y="1506225"/>
            <a:ext cx="1716900" cy="690000"/>
          </a:xfrm>
          <a:prstGeom prst="homePlate">
            <a:avLst>
              <a:gd fmla="val 50000" name="adj"/>
            </a:avLst>
          </a:prstGeom>
          <a:gradFill>
            <a:gsLst>
              <a:gs pos="0">
                <a:schemeClr val="l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Baskervville"/>
                <a:ea typeface="Baskervville"/>
                <a:cs typeface="Baskervville"/>
                <a:sym typeface="Baskervville"/>
              </a:rPr>
              <a:t>04</a:t>
            </a:r>
            <a:endParaRPr b="1" sz="3500">
              <a:solidFill>
                <a:schemeClr val="dk1"/>
              </a:solidFill>
              <a:latin typeface="Baskervville"/>
              <a:ea typeface="Baskervville"/>
              <a:cs typeface="Baskervville"/>
              <a:sym typeface="Baskervville"/>
            </a:endParaRPr>
          </a:p>
        </p:txBody>
      </p:sp>
      <p:sp>
        <p:nvSpPr>
          <p:cNvPr id="1187" name="Google Shape;1187;p59"/>
          <p:cNvSpPr txBox="1"/>
          <p:nvPr/>
        </p:nvSpPr>
        <p:spPr>
          <a:xfrm>
            <a:off x="732326" y="1506225"/>
            <a:ext cx="1716900" cy="1881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Venus has a beautiful name and is the second planet from the Sun. It’s terribly hot, even hotter than Mercury</a:t>
            </a:r>
            <a:endParaRPr>
              <a:solidFill>
                <a:schemeClr val="lt1"/>
              </a:solidFill>
              <a:latin typeface="Albert Sans"/>
              <a:ea typeface="Albert Sans"/>
              <a:cs typeface="Albert Sans"/>
              <a:sym typeface="Albert Sans"/>
            </a:endParaRPr>
          </a:p>
        </p:txBody>
      </p:sp>
      <p:sp>
        <p:nvSpPr>
          <p:cNvPr id="1188" name="Google Shape;1188;p59"/>
          <p:cNvSpPr txBox="1"/>
          <p:nvPr/>
        </p:nvSpPr>
        <p:spPr>
          <a:xfrm>
            <a:off x="2719817" y="2312975"/>
            <a:ext cx="1716900" cy="188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Despite being red, Mars is actually a very cold place. It’s full of iron oxide dust, which gives the planet its reddish cast</a:t>
            </a:r>
            <a:endParaRPr>
              <a:solidFill>
                <a:schemeClr val="lt1"/>
              </a:solidFill>
              <a:latin typeface="Albert Sans"/>
              <a:ea typeface="Albert Sans"/>
              <a:cs typeface="Albert Sans"/>
              <a:sym typeface="Albert Sans"/>
            </a:endParaRPr>
          </a:p>
        </p:txBody>
      </p:sp>
      <p:sp>
        <p:nvSpPr>
          <p:cNvPr id="1189" name="Google Shape;1189;p59"/>
          <p:cNvSpPr txBox="1"/>
          <p:nvPr/>
        </p:nvSpPr>
        <p:spPr>
          <a:xfrm>
            <a:off x="4707309" y="1506225"/>
            <a:ext cx="1716900" cy="1881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Mercury is the closest planet to the Sun and the smallest one in the Solar System. Neptune is very far away from us</a:t>
            </a:r>
            <a:endParaRPr>
              <a:solidFill>
                <a:schemeClr val="lt1"/>
              </a:solidFill>
              <a:latin typeface="Albert Sans"/>
              <a:ea typeface="Albert Sans"/>
              <a:cs typeface="Albert Sans"/>
              <a:sym typeface="Albert Sans"/>
            </a:endParaRPr>
          </a:p>
        </p:txBody>
      </p:sp>
      <p:sp>
        <p:nvSpPr>
          <p:cNvPr id="1190" name="Google Shape;1190;p59"/>
          <p:cNvSpPr txBox="1"/>
          <p:nvPr/>
        </p:nvSpPr>
        <p:spPr>
          <a:xfrm>
            <a:off x="6694801" y="2312975"/>
            <a:ext cx="1716900" cy="188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Neptune is the farthest planet from the Sun. The Moon is Earth’s only natural satellite. We all live on Earth</a:t>
            </a:r>
            <a:endParaRPr>
              <a:solidFill>
                <a:schemeClr val="lt1"/>
              </a:solidFill>
              <a:latin typeface="Albert Sans"/>
              <a:ea typeface="Albert Sans"/>
              <a:cs typeface="Albert Sans"/>
              <a:sym typeface="Albert Sans"/>
            </a:endParaRPr>
          </a:p>
        </p:txBody>
      </p:sp>
      <p:cxnSp>
        <p:nvCxnSpPr>
          <p:cNvPr id="1191" name="Google Shape;1191;p59"/>
          <p:cNvCxnSpPr>
            <a:stCxn id="1184" idx="1"/>
            <a:endCxn id="1182" idx="3"/>
          </p:cNvCxnSpPr>
          <p:nvPr/>
        </p:nvCxnSpPr>
        <p:spPr>
          <a:xfrm rot="10800000">
            <a:off x="4444399" y="1851275"/>
            <a:ext cx="266700" cy="1998300"/>
          </a:xfrm>
          <a:prstGeom prst="bentConnector3">
            <a:avLst>
              <a:gd fmla="val 50014" name="adj1"/>
            </a:avLst>
          </a:prstGeom>
          <a:noFill/>
          <a:ln cap="flat" cmpd="sng" w="19050">
            <a:solidFill>
              <a:schemeClr val="dk2"/>
            </a:solidFill>
            <a:prstDash val="solid"/>
            <a:round/>
            <a:headEnd len="med" w="med" type="none"/>
            <a:tailEnd len="med" w="med" type="none"/>
          </a:ln>
        </p:spPr>
      </p:cxnSp>
      <p:cxnSp>
        <p:nvCxnSpPr>
          <p:cNvPr id="1192" name="Google Shape;1192;p59"/>
          <p:cNvCxnSpPr>
            <a:stCxn id="1186" idx="1"/>
            <a:endCxn id="1184" idx="3"/>
          </p:cNvCxnSpPr>
          <p:nvPr/>
        </p:nvCxnSpPr>
        <p:spPr>
          <a:xfrm flipH="1">
            <a:off x="6428099" y="1851225"/>
            <a:ext cx="266700" cy="1998300"/>
          </a:xfrm>
          <a:prstGeom prst="bentConnector3">
            <a:avLst>
              <a:gd fmla="val 50019" name="adj1"/>
            </a:avLst>
          </a:prstGeom>
          <a:noFill/>
          <a:ln cap="flat" cmpd="sng" w="19050">
            <a:solidFill>
              <a:schemeClr val="dk2"/>
            </a:solidFill>
            <a:prstDash val="solid"/>
            <a:round/>
            <a:headEnd len="med" w="med" type="none"/>
            <a:tailEnd len="med" w="med" type="none"/>
          </a:ln>
        </p:spPr>
      </p:cxnSp>
      <p:cxnSp>
        <p:nvCxnSpPr>
          <p:cNvPr id="1193" name="Google Shape;1193;p59"/>
          <p:cNvCxnSpPr>
            <a:stCxn id="1182" idx="1"/>
            <a:endCxn id="1180" idx="3"/>
          </p:cNvCxnSpPr>
          <p:nvPr/>
        </p:nvCxnSpPr>
        <p:spPr>
          <a:xfrm flipH="1">
            <a:off x="2449324" y="1851225"/>
            <a:ext cx="278100" cy="1998300"/>
          </a:xfrm>
          <a:prstGeom prst="bentConnector3">
            <a:avLst>
              <a:gd fmla="val 50022" name="adj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esvictimization process</a:t>
            </a:r>
            <a:endParaRPr/>
          </a:p>
        </p:txBody>
      </p:sp>
      <p:sp>
        <p:nvSpPr>
          <p:cNvPr id="1199" name="Google Shape;1199;p60"/>
          <p:cNvSpPr txBox="1"/>
          <p:nvPr/>
        </p:nvSpPr>
        <p:spPr>
          <a:xfrm>
            <a:off x="720000" y="3581722"/>
            <a:ext cx="2259000" cy="57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Baskervville"/>
                <a:ea typeface="Baskervville"/>
                <a:cs typeface="Baskervville"/>
                <a:sym typeface="Baskervville"/>
              </a:rPr>
              <a:t>The police</a:t>
            </a:r>
            <a:endParaRPr b="1" sz="2000">
              <a:solidFill>
                <a:schemeClr val="lt1"/>
              </a:solidFill>
              <a:latin typeface="Baskervville"/>
              <a:ea typeface="Baskervville"/>
              <a:cs typeface="Baskervville"/>
              <a:sym typeface="Baskervville"/>
            </a:endParaRPr>
          </a:p>
        </p:txBody>
      </p:sp>
      <p:sp>
        <p:nvSpPr>
          <p:cNvPr id="1200" name="Google Shape;1200;p60"/>
          <p:cNvSpPr txBox="1"/>
          <p:nvPr/>
        </p:nvSpPr>
        <p:spPr>
          <a:xfrm>
            <a:off x="720000" y="1656047"/>
            <a:ext cx="2259000" cy="57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Baskervville"/>
                <a:ea typeface="Baskervville"/>
                <a:cs typeface="Baskervville"/>
                <a:sym typeface="Baskervville"/>
              </a:rPr>
              <a:t>The victim's family members</a:t>
            </a:r>
            <a:endParaRPr b="1" sz="2000">
              <a:solidFill>
                <a:schemeClr val="lt1"/>
              </a:solidFill>
              <a:latin typeface="Baskervville"/>
              <a:ea typeface="Baskervville"/>
              <a:cs typeface="Baskervville"/>
              <a:sym typeface="Baskervville"/>
            </a:endParaRPr>
          </a:p>
        </p:txBody>
      </p:sp>
      <p:sp>
        <p:nvSpPr>
          <p:cNvPr id="1201" name="Google Shape;1201;p60"/>
          <p:cNvSpPr txBox="1"/>
          <p:nvPr/>
        </p:nvSpPr>
        <p:spPr>
          <a:xfrm flipH="1">
            <a:off x="6165000" y="3581722"/>
            <a:ext cx="2259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skervville"/>
                <a:ea typeface="Baskervville"/>
                <a:cs typeface="Baskervville"/>
                <a:sym typeface="Baskervville"/>
              </a:rPr>
              <a:t>Victim support associations</a:t>
            </a:r>
            <a:endParaRPr b="1" sz="2000">
              <a:solidFill>
                <a:schemeClr val="lt1"/>
              </a:solidFill>
              <a:latin typeface="Baskervville"/>
              <a:ea typeface="Baskervville"/>
              <a:cs typeface="Baskervville"/>
              <a:sym typeface="Baskervville"/>
            </a:endParaRPr>
          </a:p>
        </p:txBody>
      </p:sp>
      <p:sp>
        <p:nvSpPr>
          <p:cNvPr id="1202" name="Google Shape;1202;p60"/>
          <p:cNvSpPr txBox="1"/>
          <p:nvPr/>
        </p:nvSpPr>
        <p:spPr>
          <a:xfrm flipH="1">
            <a:off x="6165000" y="1656047"/>
            <a:ext cx="2259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skervville"/>
                <a:ea typeface="Baskervville"/>
                <a:cs typeface="Baskervville"/>
                <a:sym typeface="Baskervville"/>
              </a:rPr>
              <a:t>The criminal justice system</a:t>
            </a:r>
            <a:endParaRPr b="1" sz="2000">
              <a:solidFill>
                <a:schemeClr val="lt1"/>
              </a:solidFill>
              <a:latin typeface="Baskervville"/>
              <a:ea typeface="Baskervville"/>
              <a:cs typeface="Baskervville"/>
              <a:sym typeface="Baskervville"/>
            </a:endParaRPr>
          </a:p>
        </p:txBody>
      </p:sp>
      <p:sp>
        <p:nvSpPr>
          <p:cNvPr id="1203" name="Google Shape;1203;p60"/>
          <p:cNvSpPr txBox="1"/>
          <p:nvPr/>
        </p:nvSpPr>
        <p:spPr>
          <a:xfrm>
            <a:off x="720000" y="2618890"/>
            <a:ext cx="2259000" cy="57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Baskervville"/>
                <a:ea typeface="Baskervville"/>
                <a:cs typeface="Baskervville"/>
                <a:sym typeface="Baskervville"/>
              </a:rPr>
              <a:t>Psychologists</a:t>
            </a:r>
            <a:endParaRPr b="1" sz="2000">
              <a:solidFill>
                <a:schemeClr val="lt1"/>
              </a:solidFill>
              <a:latin typeface="Baskervville"/>
              <a:ea typeface="Baskervville"/>
              <a:cs typeface="Baskervville"/>
              <a:sym typeface="Baskervville"/>
            </a:endParaRPr>
          </a:p>
        </p:txBody>
      </p:sp>
      <p:sp>
        <p:nvSpPr>
          <p:cNvPr id="1204" name="Google Shape;1204;p60"/>
          <p:cNvSpPr txBox="1"/>
          <p:nvPr/>
        </p:nvSpPr>
        <p:spPr>
          <a:xfrm>
            <a:off x="6165000" y="2618888"/>
            <a:ext cx="2259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skervville"/>
                <a:ea typeface="Baskervville"/>
                <a:cs typeface="Baskervville"/>
                <a:sym typeface="Baskervville"/>
              </a:rPr>
              <a:t>The media</a:t>
            </a:r>
            <a:endParaRPr b="1" sz="2000">
              <a:solidFill>
                <a:schemeClr val="lt1"/>
              </a:solidFill>
              <a:latin typeface="Baskervville"/>
              <a:ea typeface="Baskervville"/>
              <a:cs typeface="Baskervville"/>
              <a:sym typeface="Baskervville"/>
            </a:endParaRPr>
          </a:p>
        </p:txBody>
      </p:sp>
      <p:grpSp>
        <p:nvGrpSpPr>
          <p:cNvPr id="1205" name="Google Shape;1205;p60"/>
          <p:cNvGrpSpPr/>
          <p:nvPr/>
        </p:nvGrpSpPr>
        <p:grpSpPr>
          <a:xfrm flipH="1">
            <a:off x="2978996" y="1656048"/>
            <a:ext cx="1129234" cy="572697"/>
            <a:chOff x="972788" y="1701100"/>
            <a:chExt cx="1352700" cy="814300"/>
          </a:xfrm>
        </p:grpSpPr>
        <p:sp>
          <p:nvSpPr>
            <p:cNvPr id="1206" name="Google Shape;1206;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60"/>
          <p:cNvGrpSpPr/>
          <p:nvPr/>
        </p:nvGrpSpPr>
        <p:grpSpPr>
          <a:xfrm flipH="1">
            <a:off x="2978996" y="2618891"/>
            <a:ext cx="1129234" cy="572697"/>
            <a:chOff x="972788" y="1701100"/>
            <a:chExt cx="1352700" cy="814300"/>
          </a:xfrm>
        </p:grpSpPr>
        <p:sp>
          <p:nvSpPr>
            <p:cNvPr id="1209" name="Google Shape;1209;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 name="Google Shape;1211;p60"/>
          <p:cNvGrpSpPr/>
          <p:nvPr/>
        </p:nvGrpSpPr>
        <p:grpSpPr>
          <a:xfrm flipH="1">
            <a:off x="2978996" y="3581723"/>
            <a:ext cx="1129234" cy="572697"/>
            <a:chOff x="972788" y="1701100"/>
            <a:chExt cx="1352700" cy="814300"/>
          </a:xfrm>
        </p:grpSpPr>
        <p:sp>
          <p:nvSpPr>
            <p:cNvPr id="1212" name="Google Shape;1212;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60"/>
          <p:cNvGrpSpPr/>
          <p:nvPr/>
        </p:nvGrpSpPr>
        <p:grpSpPr>
          <a:xfrm>
            <a:off x="5035771" y="1656048"/>
            <a:ext cx="1129234" cy="572697"/>
            <a:chOff x="972788" y="1701100"/>
            <a:chExt cx="1352700" cy="814300"/>
          </a:xfrm>
        </p:grpSpPr>
        <p:sp>
          <p:nvSpPr>
            <p:cNvPr id="1215" name="Google Shape;1215;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60"/>
          <p:cNvGrpSpPr/>
          <p:nvPr/>
        </p:nvGrpSpPr>
        <p:grpSpPr>
          <a:xfrm>
            <a:off x="5035771" y="2618891"/>
            <a:ext cx="1129234" cy="572697"/>
            <a:chOff x="972788" y="1701100"/>
            <a:chExt cx="1352700" cy="814300"/>
          </a:xfrm>
        </p:grpSpPr>
        <p:sp>
          <p:nvSpPr>
            <p:cNvPr id="1218" name="Google Shape;1218;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60"/>
          <p:cNvGrpSpPr/>
          <p:nvPr/>
        </p:nvGrpSpPr>
        <p:grpSpPr>
          <a:xfrm>
            <a:off x="5035771" y="3581723"/>
            <a:ext cx="1129234" cy="572697"/>
            <a:chOff x="972788" y="1701100"/>
            <a:chExt cx="1352700" cy="814300"/>
          </a:xfrm>
        </p:grpSpPr>
        <p:sp>
          <p:nvSpPr>
            <p:cNvPr id="1221" name="Google Shape;1221;p60"/>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0"/>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23" name="Google Shape;1223;p60"/>
          <p:cNvCxnSpPr>
            <a:stCxn id="1207" idx="0"/>
            <a:endCxn id="1216" idx="0"/>
          </p:cNvCxnSpPr>
          <p:nvPr/>
        </p:nvCxnSpPr>
        <p:spPr>
          <a:xfrm flipH="1" rot="-5400000">
            <a:off x="4571763" y="763248"/>
            <a:ext cx="600" cy="17862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224" name="Google Shape;1224;p60"/>
          <p:cNvCxnSpPr>
            <a:stCxn id="1207" idx="2"/>
            <a:endCxn id="1210" idx="0"/>
          </p:cNvCxnSpPr>
          <p:nvPr/>
        </p:nvCxnSpPr>
        <p:spPr>
          <a:xfrm flipH="1" rot="-5400000">
            <a:off x="3468513" y="2407899"/>
            <a:ext cx="421500" cy="600"/>
          </a:xfrm>
          <a:prstGeom prst="bentConnector3">
            <a:avLst>
              <a:gd fmla="val 49993" name="adj1"/>
            </a:avLst>
          </a:prstGeom>
          <a:noFill/>
          <a:ln cap="flat" cmpd="sng" w="19050">
            <a:solidFill>
              <a:schemeClr val="dk2"/>
            </a:solidFill>
            <a:prstDash val="solid"/>
            <a:round/>
            <a:headEnd len="med" w="med" type="none"/>
            <a:tailEnd len="med" w="med" type="none"/>
          </a:ln>
        </p:spPr>
      </p:cxnSp>
      <p:cxnSp>
        <p:nvCxnSpPr>
          <p:cNvPr id="1225" name="Google Shape;1225;p60"/>
          <p:cNvCxnSpPr>
            <a:stCxn id="1210" idx="2"/>
            <a:endCxn id="1213" idx="0"/>
          </p:cNvCxnSpPr>
          <p:nvPr/>
        </p:nvCxnSpPr>
        <p:spPr>
          <a:xfrm flipH="1" rot="-5400000">
            <a:off x="3468513" y="3370741"/>
            <a:ext cx="421500" cy="600"/>
          </a:xfrm>
          <a:prstGeom prst="bentConnector3">
            <a:avLst>
              <a:gd fmla="val 49992" name="adj1"/>
            </a:avLst>
          </a:prstGeom>
          <a:noFill/>
          <a:ln cap="flat" cmpd="sng" w="19050">
            <a:solidFill>
              <a:schemeClr val="dk2"/>
            </a:solidFill>
            <a:prstDash val="solid"/>
            <a:round/>
            <a:headEnd len="med" w="med" type="none"/>
            <a:tailEnd len="med" w="med" type="none"/>
          </a:ln>
        </p:spPr>
      </p:cxnSp>
      <p:cxnSp>
        <p:nvCxnSpPr>
          <p:cNvPr id="1226" name="Google Shape;1226;p60"/>
          <p:cNvCxnSpPr>
            <a:stCxn id="1213" idx="2"/>
            <a:endCxn id="1222" idx="2"/>
          </p:cNvCxnSpPr>
          <p:nvPr/>
        </p:nvCxnSpPr>
        <p:spPr>
          <a:xfrm flipH="1" rot="-5400000">
            <a:off x="4571763" y="3230324"/>
            <a:ext cx="600" cy="17862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227" name="Google Shape;1227;p60"/>
          <p:cNvCxnSpPr>
            <a:stCxn id="1222" idx="0"/>
            <a:endCxn id="1219" idx="2"/>
          </p:cNvCxnSpPr>
          <p:nvPr/>
        </p:nvCxnSpPr>
        <p:spPr>
          <a:xfrm rot="-5400000">
            <a:off x="5254587" y="3370673"/>
            <a:ext cx="421500" cy="600"/>
          </a:xfrm>
          <a:prstGeom prst="bentConnector3">
            <a:avLst>
              <a:gd fmla="val 49992" name="adj1"/>
            </a:avLst>
          </a:prstGeom>
          <a:noFill/>
          <a:ln cap="flat" cmpd="sng" w="19050">
            <a:solidFill>
              <a:schemeClr val="dk2"/>
            </a:solidFill>
            <a:prstDash val="solid"/>
            <a:round/>
            <a:headEnd len="med" w="med" type="none"/>
            <a:tailEnd len="med" w="med" type="none"/>
          </a:ln>
        </p:spPr>
      </p:cxnSp>
      <p:cxnSp>
        <p:nvCxnSpPr>
          <p:cNvPr id="1228" name="Google Shape;1228;p60"/>
          <p:cNvCxnSpPr>
            <a:stCxn id="1219" idx="0"/>
            <a:endCxn id="1216" idx="2"/>
          </p:cNvCxnSpPr>
          <p:nvPr/>
        </p:nvCxnSpPr>
        <p:spPr>
          <a:xfrm rot="-5400000">
            <a:off x="5254587" y="2407841"/>
            <a:ext cx="421500" cy="600"/>
          </a:xfrm>
          <a:prstGeom prst="bentConnector3">
            <a:avLst>
              <a:gd fmla="val 49993" name="adj1"/>
            </a:avLst>
          </a:prstGeom>
          <a:noFill/>
          <a:ln cap="flat" cmpd="sng" w="19050">
            <a:solidFill>
              <a:schemeClr val="dk2"/>
            </a:solidFill>
            <a:prstDash val="solid"/>
            <a:round/>
            <a:headEnd len="med" w="med" type="none"/>
            <a:tailEnd len="med" w="med" type="none"/>
          </a:ln>
        </p:spPr>
      </p:cxnSp>
      <p:grpSp>
        <p:nvGrpSpPr>
          <p:cNvPr id="1229" name="Google Shape;1229;p60"/>
          <p:cNvGrpSpPr/>
          <p:nvPr/>
        </p:nvGrpSpPr>
        <p:grpSpPr>
          <a:xfrm>
            <a:off x="3368573" y="1767358"/>
            <a:ext cx="350079" cy="350079"/>
            <a:chOff x="3497300" y="3227275"/>
            <a:chExt cx="296175" cy="296175"/>
          </a:xfrm>
        </p:grpSpPr>
        <p:sp>
          <p:nvSpPr>
            <p:cNvPr id="1230" name="Google Shape;1230;p6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60"/>
          <p:cNvGrpSpPr/>
          <p:nvPr/>
        </p:nvGrpSpPr>
        <p:grpSpPr>
          <a:xfrm>
            <a:off x="5423486" y="1778528"/>
            <a:ext cx="353802" cy="327739"/>
            <a:chOff x="4266025" y="3609275"/>
            <a:chExt cx="299325" cy="277275"/>
          </a:xfrm>
        </p:grpSpPr>
        <p:sp>
          <p:nvSpPr>
            <p:cNvPr id="1239" name="Google Shape;1239;p6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60"/>
          <p:cNvGrpSpPr/>
          <p:nvPr/>
        </p:nvGrpSpPr>
        <p:grpSpPr>
          <a:xfrm>
            <a:off x="3368573" y="2730673"/>
            <a:ext cx="350079" cy="349133"/>
            <a:chOff x="2037825" y="3981825"/>
            <a:chExt cx="296175" cy="295375"/>
          </a:xfrm>
        </p:grpSpPr>
        <p:sp>
          <p:nvSpPr>
            <p:cNvPr id="1242" name="Google Shape;1242;p6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60"/>
          <p:cNvGrpSpPr/>
          <p:nvPr/>
        </p:nvGrpSpPr>
        <p:grpSpPr>
          <a:xfrm>
            <a:off x="3389997" y="3693727"/>
            <a:ext cx="307231" cy="348690"/>
            <a:chOff x="2423775" y="3226875"/>
            <a:chExt cx="259925" cy="295000"/>
          </a:xfrm>
        </p:grpSpPr>
        <p:sp>
          <p:nvSpPr>
            <p:cNvPr id="1246" name="Google Shape;1246;p6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60"/>
          <p:cNvGrpSpPr/>
          <p:nvPr/>
        </p:nvGrpSpPr>
        <p:grpSpPr>
          <a:xfrm>
            <a:off x="5446772" y="3693506"/>
            <a:ext cx="307231" cy="349133"/>
            <a:chOff x="5736525" y="3963700"/>
            <a:chExt cx="259925" cy="295375"/>
          </a:xfrm>
        </p:grpSpPr>
        <p:sp>
          <p:nvSpPr>
            <p:cNvPr id="1250" name="Google Shape;1250;p6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60"/>
          <p:cNvGrpSpPr/>
          <p:nvPr/>
        </p:nvGrpSpPr>
        <p:grpSpPr>
          <a:xfrm>
            <a:off x="5430761" y="2756155"/>
            <a:ext cx="339253" cy="298169"/>
            <a:chOff x="4467200" y="877100"/>
            <a:chExt cx="481825" cy="423475"/>
          </a:xfrm>
        </p:grpSpPr>
        <p:sp>
          <p:nvSpPr>
            <p:cNvPr id="1258" name="Google Shape;1258;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 name="Google Shape;1259;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 name="Google Shape;1260;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 name="Google Shape;1261;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Classification of victims</a:t>
            </a:r>
            <a:endParaRPr/>
          </a:p>
        </p:txBody>
      </p:sp>
      <p:graphicFrame>
        <p:nvGraphicFramePr>
          <p:cNvPr id="1267" name="Google Shape;1267;p61"/>
          <p:cNvGraphicFramePr/>
          <p:nvPr/>
        </p:nvGraphicFramePr>
        <p:xfrm>
          <a:off x="720000" y="1332425"/>
          <a:ext cx="3000000" cy="3000000"/>
        </p:xfrm>
        <a:graphic>
          <a:graphicData uri="http://schemas.openxmlformats.org/drawingml/2006/table">
            <a:tbl>
              <a:tblPr>
                <a:noFill/>
                <a:tableStyleId>{87BAFC88-2C8F-4CEC-8EB6-D2DDA585D07C}</a:tableStyleId>
              </a:tblPr>
              <a:tblGrid>
                <a:gridCol w="2302750"/>
                <a:gridCol w="5327300"/>
              </a:tblGrid>
              <a:tr h="457175">
                <a:tc>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Types</a:t>
                      </a:r>
                      <a:endParaRPr b="1" sz="2000">
                        <a:solidFill>
                          <a:schemeClr val="dk1"/>
                        </a:solidFill>
                        <a:latin typeface="Baskervville"/>
                        <a:ea typeface="Baskervville"/>
                        <a:cs typeface="Baskervville"/>
                        <a:sym typeface="Baskervville"/>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c>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Characteristics</a:t>
                      </a:r>
                      <a:endParaRPr b="1" sz="2000">
                        <a:solidFill>
                          <a:schemeClr val="dk1"/>
                        </a:solidFill>
                        <a:latin typeface="Baskervville"/>
                        <a:ea typeface="Baskervville"/>
                        <a:cs typeface="Baskervville"/>
                        <a:sym typeface="Baskervville"/>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r>
              <a:tr h="641575">
                <a:tc>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Primary victimization</a:t>
                      </a:r>
                      <a:endParaRPr b="1" sz="2000">
                        <a:solidFill>
                          <a:schemeClr val="dk1"/>
                        </a:solidFill>
                        <a:latin typeface="Baskervville"/>
                        <a:ea typeface="Baskervville"/>
                        <a:cs typeface="Baskervville"/>
                        <a:sym typeface="Baskervville"/>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c>
                  <a:txBody>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The person suffers </a:t>
                      </a:r>
                      <a:r>
                        <a:rPr b="1" lang="en">
                          <a:solidFill>
                            <a:schemeClr val="lt1"/>
                          </a:solidFill>
                          <a:latin typeface="Albert Sans"/>
                          <a:ea typeface="Albert Sans"/>
                          <a:cs typeface="Albert Sans"/>
                          <a:sym typeface="Albert Sans"/>
                        </a:rPr>
                        <a:t>physical or psychological damage</a:t>
                      </a:r>
                      <a:r>
                        <a:rPr lang="en">
                          <a:solidFill>
                            <a:schemeClr val="lt1"/>
                          </a:solidFill>
                          <a:latin typeface="Albert Sans"/>
                          <a:ea typeface="Albert Sans"/>
                          <a:cs typeface="Albert Sans"/>
                          <a:sym typeface="Albert Sans"/>
                        </a:rPr>
                        <a:t> as a result of the event, either </a:t>
                      </a:r>
                      <a:r>
                        <a:rPr b="1" lang="en">
                          <a:solidFill>
                            <a:schemeClr val="lt1"/>
                          </a:solidFill>
                          <a:latin typeface="Albert Sans"/>
                          <a:ea typeface="Albert Sans"/>
                          <a:cs typeface="Albert Sans"/>
                          <a:sym typeface="Albert Sans"/>
                        </a:rPr>
                        <a:t>directly or indirectly</a:t>
                      </a:r>
                      <a:endParaRPr b="1">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641575">
                <a:tc>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Secondary victimization</a:t>
                      </a:r>
                      <a:endParaRPr b="1" sz="2000">
                        <a:solidFill>
                          <a:schemeClr val="dk1"/>
                        </a:solidFill>
                        <a:latin typeface="Baskervville"/>
                        <a:ea typeface="Baskervville"/>
                        <a:cs typeface="Baskervville"/>
                        <a:sym typeface="Baskervville"/>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c>
                  <a:txBody>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It is the personal </a:t>
                      </a:r>
                      <a:r>
                        <a:rPr b="1" lang="en">
                          <a:solidFill>
                            <a:schemeClr val="lt1"/>
                          </a:solidFill>
                          <a:latin typeface="Albert Sans"/>
                          <a:ea typeface="Albert Sans"/>
                          <a:cs typeface="Albert Sans"/>
                          <a:sym typeface="Albert Sans"/>
                        </a:rPr>
                        <a:t>impact</a:t>
                      </a:r>
                      <a:r>
                        <a:rPr lang="en">
                          <a:solidFill>
                            <a:schemeClr val="lt1"/>
                          </a:solidFill>
                          <a:latin typeface="Albert Sans"/>
                          <a:ea typeface="Albert Sans"/>
                          <a:cs typeface="Albert Sans"/>
                          <a:sym typeface="Albert Sans"/>
                        </a:rPr>
                        <a:t> that the </a:t>
                      </a:r>
                      <a:r>
                        <a:rPr b="1" lang="en">
                          <a:solidFill>
                            <a:schemeClr val="lt1"/>
                          </a:solidFill>
                          <a:latin typeface="Albert Sans"/>
                          <a:ea typeface="Albert Sans"/>
                          <a:cs typeface="Albert Sans"/>
                          <a:sym typeface="Albert Sans"/>
                        </a:rPr>
                        <a:t>person receives for participating in a criminal event</a:t>
                      </a:r>
                      <a:r>
                        <a:rPr lang="en">
                          <a:solidFill>
                            <a:schemeClr val="lt1"/>
                          </a:solidFill>
                          <a:latin typeface="Albert Sans"/>
                          <a:ea typeface="Albert Sans"/>
                          <a:cs typeface="Albert Sans"/>
                          <a:sym typeface="Albert Sans"/>
                        </a:rPr>
                        <a:t>. For example, having to relive the event that he/she had again for testifying before the law</a:t>
                      </a:r>
                      <a:endParaRPr>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641575">
                <a:tc>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Tertiary victimization</a:t>
                      </a:r>
                      <a:endParaRPr b="1" sz="2000">
                        <a:solidFill>
                          <a:schemeClr val="dk1"/>
                        </a:solidFill>
                        <a:latin typeface="Baskervville"/>
                        <a:ea typeface="Baskervville"/>
                        <a:cs typeface="Baskervville"/>
                        <a:sym typeface="Baskervville"/>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c>
                  <a:txBody>
                    <a:bodyPr/>
                    <a:lstStyle/>
                    <a:p>
                      <a:pPr indent="0" lvl="0" marL="0" rtl="0" algn="ctr">
                        <a:lnSpc>
                          <a:spcPct val="115000"/>
                        </a:lnSpc>
                        <a:spcBef>
                          <a:spcPts val="0"/>
                        </a:spcBef>
                        <a:spcAft>
                          <a:spcPts val="0"/>
                        </a:spcAft>
                        <a:buNone/>
                      </a:pPr>
                      <a:r>
                        <a:rPr b="1" lang="en">
                          <a:solidFill>
                            <a:schemeClr val="lt1"/>
                          </a:solidFill>
                          <a:latin typeface="Albert Sans"/>
                          <a:ea typeface="Albert Sans"/>
                          <a:cs typeface="Albert Sans"/>
                          <a:sym typeface="Albert Sans"/>
                        </a:rPr>
                        <a:t>The person who commits the crime may also be a victim</a:t>
                      </a:r>
                      <a:r>
                        <a:rPr lang="en">
                          <a:solidFill>
                            <a:schemeClr val="lt1"/>
                          </a:solidFill>
                          <a:latin typeface="Albert Sans"/>
                          <a:ea typeface="Albert Sans"/>
                          <a:cs typeface="Albert Sans"/>
                          <a:sym typeface="Albert Sans"/>
                        </a:rPr>
                        <a:t> of other processes, as well as the people closest to him/her</a:t>
                      </a:r>
                      <a:endParaRPr>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Deaths per victim in the world</a:t>
            </a:r>
            <a:endParaRPr/>
          </a:p>
        </p:txBody>
      </p:sp>
      <p:sp>
        <p:nvSpPr>
          <p:cNvPr id="1273" name="Google Shape;1273;p62"/>
          <p:cNvSpPr txBox="1"/>
          <p:nvPr/>
        </p:nvSpPr>
        <p:spPr>
          <a:xfrm>
            <a:off x="726875" y="4264675"/>
            <a:ext cx="7704000" cy="304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Albert Sans"/>
                <a:ea typeface="Albert Sans"/>
                <a:cs typeface="Albert Sans"/>
                <a:sym typeface="Albert Sans"/>
              </a:rPr>
              <a:t>Follow the link in the graph to modify its data and then paste the new one here. </a:t>
            </a:r>
            <a:r>
              <a:rPr b="1" lang="en" sz="1100" u="sng">
                <a:solidFill>
                  <a:schemeClr val="lt1"/>
                </a:solidFill>
                <a:latin typeface="Albert Sans"/>
                <a:ea typeface="Albert Sans"/>
                <a:cs typeface="Albert Sans"/>
                <a:sym typeface="Albert Sans"/>
                <a:hlinkClick r:id="rId3">
                  <a:extLst>
                    <a:ext uri="{A12FA001-AC4F-418D-AE19-62706E023703}">
                      <ahyp:hlinkClr val="tx"/>
                    </a:ext>
                  </a:extLst>
                </a:hlinkClick>
              </a:rPr>
              <a:t>For more info, click here</a:t>
            </a:r>
            <a:endParaRPr sz="1100">
              <a:solidFill>
                <a:schemeClr val="lt1"/>
              </a:solidFill>
              <a:latin typeface="Albert Sans"/>
              <a:ea typeface="Albert Sans"/>
              <a:cs typeface="Albert Sans"/>
              <a:sym typeface="Albert Sans"/>
            </a:endParaRPr>
          </a:p>
        </p:txBody>
      </p:sp>
      <p:pic>
        <p:nvPicPr>
          <p:cNvPr id="1274" name="Google Shape;1274;p62" title="Chart">
            <a:hlinkClick r:id="rId4"/>
          </p:cNvPr>
          <p:cNvPicPr preferRelativeResize="0"/>
          <p:nvPr/>
        </p:nvPicPr>
        <p:blipFill>
          <a:blip r:embed="rId5">
            <a:alphaModFix/>
          </a:blip>
          <a:stretch>
            <a:fillRect/>
          </a:stretch>
        </p:blipFill>
        <p:spPr>
          <a:xfrm>
            <a:off x="3757688" y="1267175"/>
            <a:ext cx="4673037" cy="2889500"/>
          </a:xfrm>
          <a:prstGeom prst="rect">
            <a:avLst/>
          </a:prstGeom>
          <a:noFill/>
          <a:ln>
            <a:noFill/>
          </a:ln>
        </p:spPr>
      </p:pic>
      <p:sp>
        <p:nvSpPr>
          <p:cNvPr id="1275" name="Google Shape;1275;p62"/>
          <p:cNvSpPr/>
          <p:nvPr/>
        </p:nvSpPr>
        <p:spPr>
          <a:xfrm>
            <a:off x="719975" y="1455485"/>
            <a:ext cx="1373700" cy="5814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p:txBody>
      </p:sp>
      <p:sp>
        <p:nvSpPr>
          <p:cNvPr id="1276" name="Google Shape;1276;p62"/>
          <p:cNvSpPr/>
          <p:nvPr/>
        </p:nvSpPr>
        <p:spPr>
          <a:xfrm>
            <a:off x="719975" y="1421875"/>
            <a:ext cx="1373700" cy="5814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90%</a:t>
            </a:r>
            <a:endParaRPr b="1" sz="2000">
              <a:solidFill>
                <a:schemeClr val="dk1"/>
              </a:solidFill>
              <a:latin typeface="Baskervville"/>
              <a:ea typeface="Baskervville"/>
              <a:cs typeface="Baskervville"/>
              <a:sym typeface="Baskervville"/>
            </a:endParaRPr>
          </a:p>
        </p:txBody>
      </p:sp>
      <p:sp>
        <p:nvSpPr>
          <p:cNvPr id="1277" name="Google Shape;1277;p62"/>
          <p:cNvSpPr txBox="1"/>
          <p:nvPr/>
        </p:nvSpPr>
        <p:spPr>
          <a:xfrm flipH="1">
            <a:off x="719975" y="2036875"/>
            <a:ext cx="2000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Victims of </a:t>
            </a:r>
            <a:r>
              <a:rPr b="1" lang="en">
                <a:solidFill>
                  <a:schemeClr val="lt1"/>
                </a:solidFill>
                <a:latin typeface="Albert Sans"/>
                <a:ea typeface="Albert Sans"/>
                <a:cs typeface="Albert Sans"/>
                <a:sym typeface="Albert Sans"/>
              </a:rPr>
              <a:t>homicide deaths</a:t>
            </a:r>
            <a:r>
              <a:rPr lang="en">
                <a:solidFill>
                  <a:schemeClr val="lt1"/>
                </a:solidFill>
                <a:latin typeface="Albert Sans"/>
                <a:ea typeface="Albert Sans"/>
                <a:cs typeface="Albert Sans"/>
                <a:sym typeface="Albert Sans"/>
              </a:rPr>
              <a:t> in the world</a:t>
            </a:r>
            <a:endParaRPr>
              <a:solidFill>
                <a:schemeClr val="lt1"/>
              </a:solidFill>
              <a:latin typeface="Albert Sans"/>
              <a:ea typeface="Albert Sans"/>
              <a:cs typeface="Albert Sans"/>
              <a:sym typeface="Albert Sans"/>
            </a:endParaRPr>
          </a:p>
        </p:txBody>
      </p:sp>
      <p:sp>
        <p:nvSpPr>
          <p:cNvPr id="1278" name="Google Shape;1278;p62"/>
          <p:cNvSpPr/>
          <p:nvPr/>
        </p:nvSpPr>
        <p:spPr>
          <a:xfrm>
            <a:off x="719975" y="2822885"/>
            <a:ext cx="1373700" cy="5814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p:txBody>
      </p:sp>
      <p:sp>
        <p:nvSpPr>
          <p:cNvPr id="1279" name="Google Shape;1279;p62"/>
          <p:cNvSpPr/>
          <p:nvPr/>
        </p:nvSpPr>
        <p:spPr>
          <a:xfrm>
            <a:off x="719975" y="2789275"/>
            <a:ext cx="1373700" cy="5814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73%</a:t>
            </a:r>
            <a:endParaRPr b="1" sz="2000">
              <a:solidFill>
                <a:schemeClr val="dk1"/>
              </a:solidFill>
              <a:latin typeface="Baskervville"/>
              <a:ea typeface="Baskervville"/>
              <a:cs typeface="Baskervville"/>
              <a:sym typeface="Baskervville"/>
            </a:endParaRPr>
          </a:p>
        </p:txBody>
      </p:sp>
      <p:sp>
        <p:nvSpPr>
          <p:cNvPr id="1280" name="Google Shape;1280;p62"/>
          <p:cNvSpPr txBox="1"/>
          <p:nvPr/>
        </p:nvSpPr>
        <p:spPr>
          <a:xfrm flipH="1">
            <a:off x="719975" y="3404275"/>
            <a:ext cx="2000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Victims of </a:t>
            </a:r>
            <a:r>
              <a:rPr b="1" lang="en">
                <a:solidFill>
                  <a:schemeClr val="lt1"/>
                </a:solidFill>
                <a:latin typeface="Albert Sans"/>
                <a:ea typeface="Albert Sans"/>
                <a:cs typeface="Albert Sans"/>
                <a:sym typeface="Albert Sans"/>
              </a:rPr>
              <a:t>gender violence</a:t>
            </a:r>
            <a:r>
              <a:rPr lang="en">
                <a:solidFill>
                  <a:schemeClr val="lt1"/>
                </a:solidFill>
                <a:latin typeface="Albert Sans"/>
                <a:ea typeface="Albert Sans"/>
                <a:cs typeface="Albert Sans"/>
                <a:sym typeface="Albert Sans"/>
              </a:rPr>
              <a:t> in the world</a:t>
            </a:r>
            <a:endParaRPr>
              <a:solidFill>
                <a:schemeClr val="lt1"/>
              </a:solidFill>
              <a:latin typeface="Albert Sans"/>
              <a:ea typeface="Albert Sans"/>
              <a:cs typeface="Albert Sans"/>
              <a:sym typeface="Albert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4" name="Shape 1284"/>
        <p:cNvGrpSpPr/>
        <p:nvPr/>
      </p:nvGrpSpPr>
      <p:grpSpPr>
        <a:xfrm>
          <a:off x="0" y="0"/>
          <a:ext cx="0" cy="0"/>
          <a:chOff x="0" y="0"/>
          <a:chExt cx="0" cy="0"/>
        </a:xfrm>
      </p:grpSpPr>
      <p:sp>
        <p:nvSpPr>
          <p:cNvPr id="1285" name="Google Shape;1285;p63"/>
          <p:cNvSpPr txBox="1"/>
          <p:nvPr>
            <p:ph idx="3" type="subTitle"/>
          </p:nvPr>
        </p:nvSpPr>
        <p:spPr>
          <a:xfrm>
            <a:off x="6484283" y="1629150"/>
            <a:ext cx="1478700" cy="83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Dave</a:t>
            </a:r>
            <a:r>
              <a:rPr lang="en"/>
              <a:t> Harris</a:t>
            </a:r>
            <a:endParaRPr/>
          </a:p>
        </p:txBody>
      </p:sp>
      <p:sp>
        <p:nvSpPr>
          <p:cNvPr id="1286" name="Google Shape;1286;p63"/>
          <p:cNvSpPr txBox="1"/>
          <p:nvPr>
            <p:ph idx="4" type="subTitle"/>
          </p:nvPr>
        </p:nvSpPr>
        <p:spPr>
          <a:xfrm>
            <a:off x="2955058" y="1629225"/>
            <a:ext cx="1478700" cy="83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Hillen</a:t>
            </a:r>
            <a:endParaRPr/>
          </a:p>
        </p:txBody>
      </p:sp>
      <p:sp>
        <p:nvSpPr>
          <p:cNvPr id="1287" name="Google Shape;1287;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latin typeface="Be Vietnam Pro ExtraBold"/>
              <a:ea typeface="Be Vietnam Pro ExtraBold"/>
              <a:cs typeface="Be Vietnam Pro ExtraBold"/>
              <a:sym typeface="Be Vietnam Pro ExtraBold"/>
            </a:endParaRPr>
          </a:p>
        </p:txBody>
      </p:sp>
      <p:sp>
        <p:nvSpPr>
          <p:cNvPr id="1288" name="Google Shape;1288;p63"/>
          <p:cNvSpPr txBox="1"/>
          <p:nvPr>
            <p:ph idx="1" type="subTitle"/>
          </p:nvPr>
        </p:nvSpPr>
        <p:spPr>
          <a:xfrm>
            <a:off x="6484283" y="2462850"/>
            <a:ext cx="1478700" cy="105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289" name="Google Shape;1289;p63"/>
          <p:cNvSpPr txBox="1"/>
          <p:nvPr>
            <p:ph idx="2" type="subTitle"/>
          </p:nvPr>
        </p:nvSpPr>
        <p:spPr>
          <a:xfrm>
            <a:off x="2955202" y="2462925"/>
            <a:ext cx="1478700" cy="105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1290" name="Google Shape;1290;p63"/>
          <p:cNvPicPr preferRelativeResize="0"/>
          <p:nvPr/>
        </p:nvPicPr>
        <p:blipFill rotWithShape="1">
          <a:blip r:embed="rId3">
            <a:alphaModFix/>
          </a:blip>
          <a:srcRect b="0" l="8013" r="42430" t="0"/>
          <a:stretch/>
        </p:blipFill>
        <p:spPr>
          <a:xfrm>
            <a:off x="1181017" y="1635363"/>
            <a:ext cx="1650000" cy="1872900"/>
          </a:xfrm>
          <a:prstGeom prst="snip1Rect">
            <a:avLst>
              <a:gd fmla="val 16667" name="adj"/>
            </a:avLst>
          </a:prstGeom>
          <a:noFill/>
          <a:ln>
            <a:noFill/>
          </a:ln>
        </p:spPr>
      </p:pic>
      <p:pic>
        <p:nvPicPr>
          <p:cNvPr id="1291" name="Google Shape;1291;p63"/>
          <p:cNvPicPr preferRelativeResize="0"/>
          <p:nvPr/>
        </p:nvPicPr>
        <p:blipFill rotWithShape="1">
          <a:blip r:embed="rId4">
            <a:alphaModFix/>
          </a:blip>
          <a:srcRect b="25939" l="57322" r="6571" t="12665"/>
          <a:stretch/>
        </p:blipFill>
        <p:spPr>
          <a:xfrm>
            <a:off x="4709567" y="1635363"/>
            <a:ext cx="1650000" cy="1872900"/>
          </a:xfrm>
          <a:prstGeom prst="snip1Rect">
            <a:avLst>
              <a:gd fmla="val 16667" name="adj"/>
            </a:avLst>
          </a:prstGeom>
          <a:noFill/>
          <a:ln>
            <a:noFill/>
          </a:ln>
        </p:spPr>
      </p:pic>
      <p:sp>
        <p:nvSpPr>
          <p:cNvPr id="1292" name="Google Shape;1292;p63"/>
          <p:cNvSpPr/>
          <p:nvPr/>
        </p:nvSpPr>
        <p:spPr>
          <a:xfrm rot="5400000">
            <a:off x="-206278" y="2462380"/>
            <a:ext cx="2867359" cy="2494648"/>
          </a:xfrm>
          <a:custGeom>
            <a:rect b="b" l="l" r="r" t="t"/>
            <a:pathLst>
              <a:path extrusionOk="0" h="21129" w="24415">
                <a:moveTo>
                  <a:pt x="24414" y="1"/>
                </a:moveTo>
                <a:lnTo>
                  <a:pt x="0" y="21128"/>
                </a:lnTo>
                <a:lnTo>
                  <a:pt x="24414" y="21128"/>
                </a:lnTo>
                <a:lnTo>
                  <a:pt x="24414" y="1"/>
                </a:lnTo>
                <a:close/>
              </a:path>
            </a:pathLst>
          </a:custGeom>
          <a:gradFill>
            <a:gsLst>
              <a:gs pos="0">
                <a:schemeClr val="lt2"/>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64"/>
          <p:cNvSpPr txBox="1"/>
          <p:nvPr>
            <p:ph type="title"/>
          </p:nvPr>
        </p:nvSpPr>
        <p:spPr>
          <a:xfrm>
            <a:off x="1664425" y="2347225"/>
            <a:ext cx="5815200" cy="153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Victimology and other disciplines</a:t>
            </a:r>
            <a:endParaRPr/>
          </a:p>
        </p:txBody>
      </p:sp>
      <p:sp>
        <p:nvSpPr>
          <p:cNvPr id="1298" name="Google Shape;1298;p64"/>
          <p:cNvSpPr txBox="1"/>
          <p:nvPr>
            <p:ph idx="1" type="subTitle"/>
          </p:nvPr>
        </p:nvSpPr>
        <p:spPr>
          <a:xfrm>
            <a:off x="1664425" y="3852850"/>
            <a:ext cx="5815200" cy="48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299" name="Google Shape;1299;p64"/>
          <p:cNvGrpSpPr/>
          <p:nvPr/>
        </p:nvGrpSpPr>
        <p:grpSpPr>
          <a:xfrm rot="5400000">
            <a:off x="2849591" y="-186945"/>
            <a:ext cx="3444868" cy="1314057"/>
            <a:chOff x="0" y="1215225"/>
            <a:chExt cx="2666100" cy="802870"/>
          </a:xfrm>
        </p:grpSpPr>
        <p:sp>
          <p:nvSpPr>
            <p:cNvPr id="1300" name="Google Shape;1300;p64"/>
            <p:cNvSpPr/>
            <p:nvPr/>
          </p:nvSpPr>
          <p:spPr>
            <a:xfrm>
              <a:off x="0" y="1259095"/>
              <a:ext cx="2666100" cy="759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4"/>
            <p:cNvSpPr/>
            <p:nvPr/>
          </p:nvSpPr>
          <p:spPr>
            <a:xfrm>
              <a:off x="0" y="1215225"/>
              <a:ext cx="2666100" cy="7590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64"/>
          <p:cNvSpPr txBox="1"/>
          <p:nvPr>
            <p:ph idx="2" type="title"/>
          </p:nvPr>
        </p:nvSpPr>
        <p:spPr>
          <a:xfrm>
            <a:off x="3730525" y="542075"/>
            <a:ext cx="1683000" cy="103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 name="Shape 1306"/>
        <p:cNvGrpSpPr/>
        <p:nvPr/>
      </p:nvGrpSpPr>
      <p:grpSpPr>
        <a:xfrm>
          <a:off x="0" y="0"/>
          <a:ext cx="0" cy="0"/>
          <a:chOff x="0" y="0"/>
          <a:chExt cx="0" cy="0"/>
        </a:xfrm>
      </p:grpSpPr>
      <p:sp>
        <p:nvSpPr>
          <p:cNvPr id="1307" name="Google Shape;1307;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t>
            </a:r>
            <a:r>
              <a:rPr lang="en"/>
              <a:t>ictim data sheet</a:t>
            </a:r>
            <a:endParaRPr/>
          </a:p>
        </p:txBody>
      </p:sp>
      <p:graphicFrame>
        <p:nvGraphicFramePr>
          <p:cNvPr id="1308" name="Google Shape;1308;p65"/>
          <p:cNvGraphicFramePr/>
          <p:nvPr/>
        </p:nvGraphicFramePr>
        <p:xfrm>
          <a:off x="720000" y="1428028"/>
          <a:ext cx="3000000" cy="3000000"/>
        </p:xfrm>
        <a:graphic>
          <a:graphicData uri="http://schemas.openxmlformats.org/drawingml/2006/table">
            <a:tbl>
              <a:tblPr>
                <a:noFill/>
                <a:tableStyleId>{87BAFC88-2C8F-4CEC-8EB6-D2DDA585D07C}</a:tableStyleId>
              </a:tblPr>
              <a:tblGrid>
                <a:gridCol w="2568000"/>
                <a:gridCol w="2568000"/>
                <a:gridCol w="2568000"/>
              </a:tblGrid>
              <a:tr h="435700">
                <a:tc gridSpan="3">
                  <a:txBody>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Victim profile</a:t>
                      </a:r>
                      <a:endParaRPr b="1" sz="2000">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2"/>
                        </a:gs>
                        <a:gs pos="100000">
                          <a:schemeClr val="lt1"/>
                        </a:gs>
                      </a:gsLst>
                      <a:path path="circle">
                        <a:fillToRect b="50%" l="50%" r="50%" t="50%"/>
                      </a:path>
                      <a:tileRect/>
                    </a:gradFill>
                  </a:tcPr>
                </a:tc>
                <a:tc hMerge="1"/>
                <a:tc hMerge="1"/>
              </a:tr>
              <a:tr h="354000">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Name</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Gender</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Age</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r>
              <a:tr h="35400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44625">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Behavior of </a:t>
                      </a:r>
                      <a:endParaRPr b="1">
                        <a:solidFill>
                          <a:schemeClr val="dk1"/>
                        </a:solidFill>
                        <a:latin typeface="Baskervville"/>
                        <a:ea typeface="Baskervville"/>
                        <a:cs typeface="Baskervville"/>
                        <a:sym typeface="Baskervville"/>
                      </a:endParaRPr>
                    </a:p>
                    <a:p>
                      <a:pPr indent="0" lvl="0" marL="0" rtl="0" algn="l">
                        <a:spcBef>
                          <a:spcPts val="0"/>
                        </a:spcBef>
                        <a:spcAft>
                          <a:spcPts val="0"/>
                        </a:spcAft>
                        <a:buNone/>
                      </a:pPr>
                      <a:r>
                        <a:rPr b="1" lang="en">
                          <a:solidFill>
                            <a:schemeClr val="dk1"/>
                          </a:solidFill>
                          <a:latin typeface="Baskervville"/>
                          <a:ea typeface="Baskervville"/>
                          <a:cs typeface="Baskervville"/>
                          <a:sym typeface="Baskervville"/>
                        </a:rPr>
                        <a:t>the aggressor</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Attitude of </a:t>
                      </a:r>
                      <a:endParaRPr b="1">
                        <a:solidFill>
                          <a:schemeClr val="dk1"/>
                        </a:solidFill>
                        <a:latin typeface="Baskervville"/>
                        <a:ea typeface="Baskervville"/>
                        <a:cs typeface="Baskervville"/>
                        <a:sym typeface="Baskervville"/>
                      </a:endParaRPr>
                    </a:p>
                    <a:p>
                      <a:pPr indent="0" lvl="0" marL="0" rtl="0" algn="l">
                        <a:spcBef>
                          <a:spcPts val="0"/>
                        </a:spcBef>
                        <a:spcAft>
                          <a:spcPts val="0"/>
                        </a:spcAft>
                        <a:buNone/>
                      </a:pPr>
                      <a:r>
                        <a:rPr b="1" lang="en">
                          <a:solidFill>
                            <a:schemeClr val="dk1"/>
                          </a:solidFill>
                          <a:latin typeface="Baskervville"/>
                          <a:ea typeface="Baskervville"/>
                          <a:cs typeface="Baskervville"/>
                          <a:sym typeface="Baskervville"/>
                        </a:rPr>
                        <a:t>the victim</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Relationship with the aggressor</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r>
              <a:tr h="354000">
                <a:tc>
                  <a:txBody>
                    <a:bodyPr/>
                    <a:lstStyle/>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4000">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Damages and the time </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Place of the crime</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l">
                        <a:spcBef>
                          <a:spcPts val="0"/>
                        </a:spcBef>
                        <a:spcAft>
                          <a:spcPts val="0"/>
                        </a:spcAft>
                        <a:buNone/>
                      </a:pPr>
                      <a:r>
                        <a:rPr b="1" lang="en">
                          <a:solidFill>
                            <a:schemeClr val="dk1"/>
                          </a:solidFill>
                          <a:latin typeface="Baskervville"/>
                          <a:ea typeface="Baskervville"/>
                          <a:cs typeface="Baskervville"/>
                          <a:sym typeface="Baskervville"/>
                        </a:rPr>
                        <a:t>Other details</a:t>
                      </a:r>
                      <a:endParaRPr b="1">
                        <a:solidFill>
                          <a:schemeClr val="dk1"/>
                        </a:solidFill>
                        <a:latin typeface="Baskervville"/>
                        <a:ea typeface="Baskervville"/>
                        <a:cs typeface="Baskervville"/>
                        <a:sym typeface="Baskervville"/>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r>
              <a:tr h="354000">
                <a:tc>
                  <a:txBody>
                    <a:bodyPr/>
                    <a:lstStyle/>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
        <p:nvSpPr>
          <p:cNvPr id="1309" name="Google Shape;1309;p65"/>
          <p:cNvSpPr txBox="1"/>
          <p:nvPr/>
        </p:nvSpPr>
        <p:spPr>
          <a:xfrm flipH="1">
            <a:off x="719775" y="1052325"/>
            <a:ext cx="7704000" cy="3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lbert Sans"/>
                <a:ea typeface="Albert Sans"/>
                <a:cs typeface="Albert Sans"/>
                <a:sym typeface="Albert Sans"/>
              </a:rPr>
              <a:t>Interview your victim and </a:t>
            </a:r>
            <a:r>
              <a:rPr b="1" lang="en">
                <a:solidFill>
                  <a:schemeClr val="lt1"/>
                </a:solidFill>
                <a:latin typeface="Albert Sans"/>
                <a:ea typeface="Albert Sans"/>
                <a:cs typeface="Albert Sans"/>
                <a:sym typeface="Albert Sans"/>
              </a:rPr>
              <a:t>fill in the blanks</a:t>
            </a:r>
            <a:r>
              <a:rPr lang="en">
                <a:solidFill>
                  <a:schemeClr val="lt1"/>
                </a:solidFill>
                <a:latin typeface="Albert Sans"/>
                <a:ea typeface="Albert Sans"/>
                <a:cs typeface="Albert Sans"/>
                <a:sym typeface="Albert Sans"/>
              </a:rPr>
              <a:t> with real and </a:t>
            </a:r>
            <a:r>
              <a:rPr b="1" lang="en">
                <a:solidFill>
                  <a:schemeClr val="lt1"/>
                </a:solidFill>
                <a:latin typeface="Albert Sans"/>
                <a:ea typeface="Albert Sans"/>
                <a:cs typeface="Albert Sans"/>
                <a:sym typeface="Albert Sans"/>
              </a:rPr>
              <a:t>synthesized information</a:t>
            </a:r>
            <a:endParaRPr b="1">
              <a:solidFill>
                <a:schemeClr val="lt1"/>
              </a:solidFill>
              <a:latin typeface="Albert Sans"/>
              <a:ea typeface="Albert Sans"/>
              <a:cs typeface="Albert Sans"/>
              <a:sym typeface="Albert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1" name="Shape 481"/>
        <p:cNvGrpSpPr/>
        <p:nvPr/>
      </p:nvGrpSpPr>
      <p:grpSpPr>
        <a:xfrm>
          <a:off x="0" y="0"/>
          <a:ext cx="0" cy="0"/>
          <a:chOff x="0" y="0"/>
          <a:chExt cx="0" cy="0"/>
        </a:xfrm>
      </p:grpSpPr>
      <p:grpSp>
        <p:nvGrpSpPr>
          <p:cNvPr id="482" name="Google Shape;482;p39"/>
          <p:cNvGrpSpPr/>
          <p:nvPr/>
        </p:nvGrpSpPr>
        <p:grpSpPr>
          <a:xfrm>
            <a:off x="713225" y="2444363"/>
            <a:ext cx="1638600" cy="572663"/>
            <a:chOff x="713225" y="2445713"/>
            <a:chExt cx="1638600" cy="572663"/>
          </a:xfrm>
        </p:grpSpPr>
        <p:sp>
          <p:nvSpPr>
            <p:cNvPr id="483" name="Google Shape;483;p39"/>
            <p:cNvSpPr/>
            <p:nvPr/>
          </p:nvSpPr>
          <p:spPr>
            <a:xfrm>
              <a:off x="713225" y="2482875"/>
              <a:ext cx="1638600" cy="535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9"/>
            <p:cNvSpPr/>
            <p:nvPr/>
          </p:nvSpPr>
          <p:spPr>
            <a:xfrm>
              <a:off x="713225" y="2445713"/>
              <a:ext cx="1638600" cy="535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39"/>
          <p:cNvGrpSpPr/>
          <p:nvPr/>
        </p:nvGrpSpPr>
        <p:grpSpPr>
          <a:xfrm>
            <a:off x="713225" y="3205038"/>
            <a:ext cx="1914900" cy="572125"/>
            <a:chOff x="713225" y="3205450"/>
            <a:chExt cx="1914900" cy="572125"/>
          </a:xfrm>
        </p:grpSpPr>
        <p:sp>
          <p:nvSpPr>
            <p:cNvPr id="486" name="Google Shape;486;p39"/>
            <p:cNvSpPr/>
            <p:nvPr/>
          </p:nvSpPr>
          <p:spPr>
            <a:xfrm>
              <a:off x="713225" y="3242075"/>
              <a:ext cx="1914900" cy="535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9"/>
            <p:cNvSpPr/>
            <p:nvPr/>
          </p:nvSpPr>
          <p:spPr>
            <a:xfrm>
              <a:off x="713225" y="3205450"/>
              <a:ext cx="1914900" cy="535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39"/>
          <p:cNvGrpSpPr/>
          <p:nvPr/>
        </p:nvGrpSpPr>
        <p:grpSpPr>
          <a:xfrm>
            <a:off x="713225" y="3965175"/>
            <a:ext cx="2190900" cy="571600"/>
            <a:chOff x="713225" y="3965175"/>
            <a:chExt cx="2190900" cy="571600"/>
          </a:xfrm>
        </p:grpSpPr>
        <p:sp>
          <p:nvSpPr>
            <p:cNvPr id="489" name="Google Shape;489;p39"/>
            <p:cNvSpPr/>
            <p:nvPr/>
          </p:nvSpPr>
          <p:spPr>
            <a:xfrm>
              <a:off x="713225" y="4001275"/>
              <a:ext cx="2190900" cy="535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9"/>
            <p:cNvSpPr/>
            <p:nvPr/>
          </p:nvSpPr>
          <p:spPr>
            <a:xfrm>
              <a:off x="713225" y="3965175"/>
              <a:ext cx="2190900" cy="535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39"/>
          <p:cNvGrpSpPr/>
          <p:nvPr/>
        </p:nvGrpSpPr>
        <p:grpSpPr>
          <a:xfrm>
            <a:off x="713225" y="1689900"/>
            <a:ext cx="1352700" cy="566450"/>
            <a:chOff x="713225" y="1689900"/>
            <a:chExt cx="1352700" cy="566450"/>
          </a:xfrm>
        </p:grpSpPr>
        <p:sp>
          <p:nvSpPr>
            <p:cNvPr id="492" name="Google Shape;492;p39"/>
            <p:cNvSpPr/>
            <p:nvPr/>
          </p:nvSpPr>
          <p:spPr>
            <a:xfrm>
              <a:off x="713225" y="1720850"/>
              <a:ext cx="1352700" cy="535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a:off x="713225" y="1689900"/>
              <a:ext cx="1352700" cy="535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 name="Google Shape;494;p39"/>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95" name="Google Shape;495;p39"/>
          <p:cNvSpPr txBox="1"/>
          <p:nvPr>
            <p:ph idx="3" type="subTitle"/>
          </p:nvPr>
        </p:nvSpPr>
        <p:spPr>
          <a:xfrm flipH="1">
            <a:off x="2904129" y="4243976"/>
            <a:ext cx="5175600" cy="3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496" name="Google Shape;496;p39"/>
          <p:cNvSpPr txBox="1"/>
          <p:nvPr>
            <p:ph idx="1" type="subTitle"/>
          </p:nvPr>
        </p:nvSpPr>
        <p:spPr>
          <a:xfrm flipH="1">
            <a:off x="2624723" y="3486293"/>
            <a:ext cx="5175600" cy="3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97" name="Google Shape;497;p39"/>
          <p:cNvSpPr txBox="1"/>
          <p:nvPr>
            <p:ph idx="2" type="subTitle"/>
          </p:nvPr>
        </p:nvSpPr>
        <p:spPr>
          <a:xfrm>
            <a:off x="2065913" y="1970925"/>
            <a:ext cx="5175600" cy="3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98" name="Google Shape;498;p39"/>
          <p:cNvSpPr txBox="1"/>
          <p:nvPr>
            <p:ph idx="5" type="title"/>
          </p:nvPr>
        </p:nvSpPr>
        <p:spPr>
          <a:xfrm flipH="1">
            <a:off x="970050" y="3128808"/>
            <a:ext cx="1008300" cy="53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03</a:t>
            </a:r>
            <a:endParaRPr>
              <a:solidFill>
                <a:schemeClr val="dk1"/>
              </a:solidFill>
            </a:endParaRPr>
          </a:p>
        </p:txBody>
      </p:sp>
      <p:sp>
        <p:nvSpPr>
          <p:cNvPr id="499" name="Google Shape;499;p39"/>
          <p:cNvSpPr txBox="1"/>
          <p:nvPr>
            <p:ph idx="6" type="title"/>
          </p:nvPr>
        </p:nvSpPr>
        <p:spPr>
          <a:xfrm flipH="1">
            <a:off x="970050" y="3888975"/>
            <a:ext cx="1008300" cy="53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04</a:t>
            </a:r>
            <a:endParaRPr>
              <a:solidFill>
                <a:schemeClr val="dk1"/>
              </a:solidFill>
            </a:endParaRPr>
          </a:p>
        </p:txBody>
      </p:sp>
      <p:sp>
        <p:nvSpPr>
          <p:cNvPr id="500" name="Google Shape;500;p39"/>
          <p:cNvSpPr txBox="1"/>
          <p:nvPr>
            <p:ph idx="7" type="title"/>
          </p:nvPr>
        </p:nvSpPr>
        <p:spPr>
          <a:xfrm>
            <a:off x="970050" y="1608475"/>
            <a:ext cx="1008300" cy="53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501" name="Google Shape;501;p39"/>
          <p:cNvSpPr txBox="1"/>
          <p:nvPr>
            <p:ph idx="15" type="subTitle"/>
          </p:nvPr>
        </p:nvSpPr>
        <p:spPr>
          <a:xfrm>
            <a:off x="2345318" y="2379059"/>
            <a:ext cx="51756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victims</a:t>
            </a:r>
            <a:endParaRPr/>
          </a:p>
        </p:txBody>
      </p:sp>
      <p:sp>
        <p:nvSpPr>
          <p:cNvPr id="502" name="Google Shape;502;p39"/>
          <p:cNvSpPr txBox="1"/>
          <p:nvPr>
            <p:ph idx="4" type="subTitle"/>
          </p:nvPr>
        </p:nvSpPr>
        <p:spPr>
          <a:xfrm>
            <a:off x="2345318" y="2728609"/>
            <a:ext cx="5175600" cy="3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3" name="Google Shape;503;p39"/>
          <p:cNvSpPr txBox="1"/>
          <p:nvPr>
            <p:ph idx="8" type="title"/>
          </p:nvPr>
        </p:nvSpPr>
        <p:spPr>
          <a:xfrm>
            <a:off x="970050" y="2368642"/>
            <a:ext cx="1008300" cy="53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02</a:t>
            </a:r>
            <a:endParaRPr>
              <a:solidFill>
                <a:schemeClr val="dk1"/>
              </a:solidFill>
            </a:endParaRPr>
          </a:p>
        </p:txBody>
      </p:sp>
      <p:sp>
        <p:nvSpPr>
          <p:cNvPr id="504" name="Google Shape;504;p39"/>
          <p:cNvSpPr txBox="1"/>
          <p:nvPr>
            <p:ph idx="9" type="subTitle"/>
          </p:nvPr>
        </p:nvSpPr>
        <p:spPr>
          <a:xfrm flipH="1">
            <a:off x="2624723" y="3136742"/>
            <a:ext cx="51756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Crime and victims</a:t>
            </a:r>
            <a:endParaRPr/>
          </a:p>
        </p:txBody>
      </p:sp>
      <p:sp>
        <p:nvSpPr>
          <p:cNvPr id="505" name="Google Shape;505;p39"/>
          <p:cNvSpPr txBox="1"/>
          <p:nvPr>
            <p:ph idx="13" type="subTitle"/>
          </p:nvPr>
        </p:nvSpPr>
        <p:spPr>
          <a:xfrm>
            <a:off x="2065913" y="1621375"/>
            <a:ext cx="51756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victimology and what does it study?</a:t>
            </a:r>
            <a:endParaRPr/>
          </a:p>
        </p:txBody>
      </p:sp>
      <p:sp>
        <p:nvSpPr>
          <p:cNvPr id="506" name="Google Shape;506;p39"/>
          <p:cNvSpPr txBox="1"/>
          <p:nvPr>
            <p:ph idx="14" type="subTitle"/>
          </p:nvPr>
        </p:nvSpPr>
        <p:spPr>
          <a:xfrm flipH="1">
            <a:off x="2904129" y="3894426"/>
            <a:ext cx="51756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Victimology and other disciplines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Steps to follow to prepare a report</a:t>
            </a:r>
            <a:endParaRPr/>
          </a:p>
        </p:txBody>
      </p:sp>
      <p:sp>
        <p:nvSpPr>
          <p:cNvPr id="1315" name="Google Shape;1315;p66"/>
          <p:cNvSpPr/>
          <p:nvPr/>
        </p:nvSpPr>
        <p:spPr>
          <a:xfrm>
            <a:off x="946451" y="1557947"/>
            <a:ext cx="3625500" cy="541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Baskervville"/>
              <a:ea typeface="Baskervville"/>
              <a:cs typeface="Baskervville"/>
              <a:sym typeface="Baskervville"/>
            </a:endParaRPr>
          </a:p>
        </p:txBody>
      </p:sp>
      <p:sp>
        <p:nvSpPr>
          <p:cNvPr id="1316" name="Google Shape;1316;p66"/>
          <p:cNvSpPr/>
          <p:nvPr/>
        </p:nvSpPr>
        <p:spPr>
          <a:xfrm>
            <a:off x="946451" y="1526650"/>
            <a:ext cx="3625500" cy="541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skervville"/>
                <a:ea typeface="Baskervville"/>
                <a:cs typeface="Baskervville"/>
                <a:sym typeface="Baskervville"/>
              </a:rPr>
              <a:t>Victim identification</a:t>
            </a:r>
            <a:endParaRPr b="1" sz="2000">
              <a:solidFill>
                <a:schemeClr val="dk1"/>
              </a:solidFill>
              <a:latin typeface="Baskervville"/>
              <a:ea typeface="Baskervville"/>
              <a:cs typeface="Baskervville"/>
              <a:sym typeface="Baskervville"/>
            </a:endParaRPr>
          </a:p>
        </p:txBody>
      </p:sp>
      <p:sp>
        <p:nvSpPr>
          <p:cNvPr id="1317" name="Google Shape;1317;p66"/>
          <p:cNvSpPr/>
          <p:nvPr/>
        </p:nvSpPr>
        <p:spPr>
          <a:xfrm>
            <a:off x="946451" y="2278748"/>
            <a:ext cx="3625500" cy="541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Baskervville"/>
              <a:ea typeface="Baskervville"/>
              <a:cs typeface="Baskervville"/>
              <a:sym typeface="Baskervville"/>
            </a:endParaRPr>
          </a:p>
        </p:txBody>
      </p:sp>
      <p:sp>
        <p:nvSpPr>
          <p:cNvPr id="1318" name="Google Shape;1318;p66"/>
          <p:cNvSpPr/>
          <p:nvPr/>
        </p:nvSpPr>
        <p:spPr>
          <a:xfrm>
            <a:off x="946451" y="2247451"/>
            <a:ext cx="3625500" cy="541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skervville"/>
                <a:ea typeface="Baskervville"/>
                <a:cs typeface="Baskervville"/>
                <a:sym typeface="Baskervville"/>
              </a:rPr>
              <a:t>Reason for expertise</a:t>
            </a:r>
            <a:endParaRPr b="1" sz="2000">
              <a:solidFill>
                <a:schemeClr val="dk1"/>
              </a:solidFill>
              <a:latin typeface="Baskervville"/>
              <a:ea typeface="Baskervville"/>
              <a:cs typeface="Baskervville"/>
              <a:sym typeface="Baskervville"/>
            </a:endParaRPr>
          </a:p>
        </p:txBody>
      </p:sp>
      <p:sp>
        <p:nvSpPr>
          <p:cNvPr id="1319" name="Google Shape;1319;p66"/>
          <p:cNvSpPr/>
          <p:nvPr/>
        </p:nvSpPr>
        <p:spPr>
          <a:xfrm>
            <a:off x="946451" y="2999549"/>
            <a:ext cx="3625500" cy="541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Baskervville"/>
              <a:ea typeface="Baskervville"/>
              <a:cs typeface="Baskervville"/>
              <a:sym typeface="Baskervville"/>
            </a:endParaRPr>
          </a:p>
        </p:txBody>
      </p:sp>
      <p:sp>
        <p:nvSpPr>
          <p:cNvPr id="1320" name="Google Shape;1320;p66"/>
          <p:cNvSpPr/>
          <p:nvPr/>
        </p:nvSpPr>
        <p:spPr>
          <a:xfrm>
            <a:off x="946451" y="2968252"/>
            <a:ext cx="3625500" cy="541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skervville"/>
                <a:ea typeface="Baskervville"/>
                <a:cs typeface="Baskervville"/>
                <a:sym typeface="Baskervville"/>
              </a:rPr>
              <a:t>Objective of the expert report</a:t>
            </a:r>
            <a:endParaRPr b="1" sz="2000">
              <a:solidFill>
                <a:schemeClr val="dk1"/>
              </a:solidFill>
              <a:latin typeface="Baskervville"/>
              <a:ea typeface="Baskervville"/>
              <a:cs typeface="Baskervville"/>
              <a:sym typeface="Baskervville"/>
            </a:endParaRPr>
          </a:p>
        </p:txBody>
      </p:sp>
      <p:sp>
        <p:nvSpPr>
          <p:cNvPr id="1321" name="Google Shape;1321;p66"/>
          <p:cNvSpPr/>
          <p:nvPr/>
        </p:nvSpPr>
        <p:spPr>
          <a:xfrm>
            <a:off x="946451" y="3720350"/>
            <a:ext cx="3625500" cy="5415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Baskervville"/>
              <a:ea typeface="Baskervville"/>
              <a:cs typeface="Baskervville"/>
              <a:sym typeface="Baskervville"/>
            </a:endParaRPr>
          </a:p>
        </p:txBody>
      </p:sp>
      <p:sp>
        <p:nvSpPr>
          <p:cNvPr id="1322" name="Google Shape;1322;p66"/>
          <p:cNvSpPr/>
          <p:nvPr/>
        </p:nvSpPr>
        <p:spPr>
          <a:xfrm>
            <a:off x="946451" y="3689052"/>
            <a:ext cx="3625500" cy="5415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skervville"/>
                <a:ea typeface="Baskervville"/>
                <a:cs typeface="Baskervville"/>
                <a:sym typeface="Baskervville"/>
              </a:rPr>
              <a:t>Summary of the facts</a:t>
            </a:r>
            <a:endParaRPr b="1" sz="2000">
              <a:solidFill>
                <a:schemeClr val="dk1"/>
              </a:solidFill>
              <a:latin typeface="Baskervville"/>
              <a:ea typeface="Baskervville"/>
              <a:cs typeface="Baskervville"/>
              <a:sym typeface="Baskervville"/>
            </a:endParaRPr>
          </a:p>
        </p:txBody>
      </p:sp>
      <p:cxnSp>
        <p:nvCxnSpPr>
          <p:cNvPr id="1323" name="Google Shape;1323;p66"/>
          <p:cNvCxnSpPr>
            <a:stCxn id="1316" idx="1"/>
            <a:endCxn id="1318" idx="1"/>
          </p:cNvCxnSpPr>
          <p:nvPr/>
        </p:nvCxnSpPr>
        <p:spPr>
          <a:xfrm>
            <a:off x="946451" y="1797400"/>
            <a:ext cx="600" cy="7209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324" name="Google Shape;1324;p66"/>
          <p:cNvCxnSpPr>
            <a:stCxn id="1318" idx="1"/>
            <a:endCxn id="1320" idx="1"/>
          </p:cNvCxnSpPr>
          <p:nvPr/>
        </p:nvCxnSpPr>
        <p:spPr>
          <a:xfrm>
            <a:off x="946451" y="2518201"/>
            <a:ext cx="600" cy="7209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325" name="Google Shape;1325;p66"/>
          <p:cNvCxnSpPr>
            <a:stCxn id="1320" idx="1"/>
            <a:endCxn id="1322" idx="1"/>
          </p:cNvCxnSpPr>
          <p:nvPr/>
        </p:nvCxnSpPr>
        <p:spPr>
          <a:xfrm>
            <a:off x="946451" y="3239002"/>
            <a:ext cx="600" cy="720900"/>
          </a:xfrm>
          <a:prstGeom prst="bentConnector3">
            <a:avLst>
              <a:gd fmla="val -39687500" name="adj1"/>
            </a:avLst>
          </a:prstGeom>
          <a:noFill/>
          <a:ln cap="flat" cmpd="sng" w="19050">
            <a:solidFill>
              <a:schemeClr val="dk2"/>
            </a:solidFill>
            <a:prstDash val="solid"/>
            <a:round/>
            <a:headEnd len="med" w="med" type="none"/>
            <a:tailEnd len="med" w="med" type="none"/>
          </a:ln>
        </p:spPr>
      </p:cxnSp>
      <p:sp>
        <p:nvSpPr>
          <p:cNvPr id="1326" name="Google Shape;1326;p66"/>
          <p:cNvSpPr txBox="1"/>
          <p:nvPr/>
        </p:nvSpPr>
        <p:spPr>
          <a:xfrm>
            <a:off x="4571950" y="1542300"/>
            <a:ext cx="3700500" cy="54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You can write here</a:t>
            </a:r>
            <a:endParaRPr>
              <a:solidFill>
                <a:schemeClr val="lt1"/>
              </a:solidFill>
              <a:latin typeface="Albert Sans"/>
              <a:ea typeface="Albert Sans"/>
              <a:cs typeface="Albert Sans"/>
              <a:sym typeface="Albert Sans"/>
            </a:endParaRPr>
          </a:p>
        </p:txBody>
      </p:sp>
      <p:sp>
        <p:nvSpPr>
          <p:cNvPr id="1327" name="Google Shape;1327;p66"/>
          <p:cNvSpPr txBox="1"/>
          <p:nvPr/>
        </p:nvSpPr>
        <p:spPr>
          <a:xfrm>
            <a:off x="4571950" y="2257883"/>
            <a:ext cx="3700500" cy="54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You can write here</a:t>
            </a:r>
            <a:endParaRPr>
              <a:solidFill>
                <a:schemeClr val="lt1"/>
              </a:solidFill>
              <a:latin typeface="Albert Sans"/>
              <a:ea typeface="Albert Sans"/>
              <a:cs typeface="Albert Sans"/>
              <a:sym typeface="Albert Sans"/>
            </a:endParaRPr>
          </a:p>
        </p:txBody>
      </p:sp>
      <p:sp>
        <p:nvSpPr>
          <p:cNvPr id="1328" name="Google Shape;1328;p66"/>
          <p:cNvSpPr txBox="1"/>
          <p:nvPr/>
        </p:nvSpPr>
        <p:spPr>
          <a:xfrm>
            <a:off x="4571950" y="2973467"/>
            <a:ext cx="3700500" cy="54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You can write here</a:t>
            </a:r>
            <a:endParaRPr>
              <a:solidFill>
                <a:schemeClr val="lt1"/>
              </a:solidFill>
              <a:latin typeface="Albert Sans"/>
              <a:ea typeface="Albert Sans"/>
              <a:cs typeface="Albert Sans"/>
              <a:sym typeface="Albert Sans"/>
            </a:endParaRPr>
          </a:p>
        </p:txBody>
      </p:sp>
      <p:sp>
        <p:nvSpPr>
          <p:cNvPr id="1329" name="Google Shape;1329;p66"/>
          <p:cNvSpPr txBox="1"/>
          <p:nvPr/>
        </p:nvSpPr>
        <p:spPr>
          <a:xfrm>
            <a:off x="4571950" y="3689050"/>
            <a:ext cx="3700500" cy="54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You can write here</a:t>
            </a:r>
            <a:endParaRPr>
              <a:solidFill>
                <a:schemeClr val="lt1"/>
              </a:solidFill>
              <a:latin typeface="Albert Sans"/>
              <a:ea typeface="Albert Sans"/>
              <a:cs typeface="Albert Sans"/>
              <a:sym typeface="Albert Sans"/>
            </a:endParaRPr>
          </a:p>
        </p:txBody>
      </p:sp>
      <p:sp>
        <p:nvSpPr>
          <p:cNvPr id="1330" name="Google Shape;1330;p66"/>
          <p:cNvSpPr txBox="1"/>
          <p:nvPr/>
        </p:nvSpPr>
        <p:spPr>
          <a:xfrm flipH="1">
            <a:off x="719775" y="1052325"/>
            <a:ext cx="7704000" cy="3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Albert Sans"/>
                <a:ea typeface="Albert Sans"/>
                <a:cs typeface="Albert Sans"/>
                <a:sym typeface="Albert Sans"/>
              </a:rPr>
              <a:t>Fill in each step</a:t>
            </a:r>
            <a:r>
              <a:rPr lang="en">
                <a:solidFill>
                  <a:schemeClr val="lt1"/>
                </a:solidFill>
                <a:latin typeface="Albert Sans"/>
                <a:ea typeface="Albert Sans"/>
                <a:cs typeface="Albert Sans"/>
                <a:sym typeface="Albert Sans"/>
              </a:rPr>
              <a:t> with the information collected</a:t>
            </a:r>
            <a:endParaRPr b="1">
              <a:solidFill>
                <a:schemeClr val="lt1"/>
              </a:solidFill>
              <a:latin typeface="Albert Sans"/>
              <a:ea typeface="Albert Sans"/>
              <a:cs typeface="Albert Sans"/>
              <a:sym typeface="Albert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Ethical precautions </a:t>
            </a:r>
            <a:endParaRPr/>
          </a:p>
        </p:txBody>
      </p:sp>
      <p:cxnSp>
        <p:nvCxnSpPr>
          <p:cNvPr id="1336" name="Google Shape;1336;p67"/>
          <p:cNvCxnSpPr>
            <a:stCxn id="1337" idx="0"/>
            <a:endCxn id="1338" idx="2"/>
          </p:cNvCxnSpPr>
          <p:nvPr/>
        </p:nvCxnSpPr>
        <p:spPr>
          <a:xfrm rot="-5400000">
            <a:off x="3037763" y="1517250"/>
            <a:ext cx="508200" cy="2560500"/>
          </a:xfrm>
          <a:prstGeom prst="bentConnector3">
            <a:avLst>
              <a:gd fmla="val 49995" name="adj1"/>
            </a:avLst>
          </a:prstGeom>
          <a:noFill/>
          <a:ln cap="flat" cmpd="sng" w="19050">
            <a:solidFill>
              <a:schemeClr val="dk2"/>
            </a:solidFill>
            <a:prstDash val="solid"/>
            <a:round/>
            <a:headEnd len="med" w="med" type="none"/>
            <a:tailEnd len="med" w="med" type="none"/>
          </a:ln>
        </p:spPr>
      </p:cxnSp>
      <p:cxnSp>
        <p:nvCxnSpPr>
          <p:cNvPr id="1339" name="Google Shape;1339;p67"/>
          <p:cNvCxnSpPr>
            <a:stCxn id="1340" idx="0"/>
            <a:endCxn id="1338" idx="2"/>
          </p:cNvCxnSpPr>
          <p:nvPr/>
        </p:nvCxnSpPr>
        <p:spPr>
          <a:xfrm rot="-5400000">
            <a:off x="4318200" y="2797200"/>
            <a:ext cx="508200" cy="600"/>
          </a:xfrm>
          <a:prstGeom prst="bentConnector3">
            <a:avLst>
              <a:gd fmla="val 49995" name="adj1"/>
            </a:avLst>
          </a:prstGeom>
          <a:noFill/>
          <a:ln cap="flat" cmpd="sng" w="19050">
            <a:solidFill>
              <a:schemeClr val="dk2"/>
            </a:solidFill>
            <a:prstDash val="solid"/>
            <a:round/>
            <a:headEnd len="med" w="med" type="none"/>
            <a:tailEnd len="med" w="med" type="none"/>
          </a:ln>
        </p:spPr>
      </p:cxnSp>
      <p:cxnSp>
        <p:nvCxnSpPr>
          <p:cNvPr id="1341" name="Google Shape;1341;p67"/>
          <p:cNvCxnSpPr>
            <a:stCxn id="1342" idx="0"/>
            <a:endCxn id="1338" idx="2"/>
          </p:cNvCxnSpPr>
          <p:nvPr/>
        </p:nvCxnSpPr>
        <p:spPr>
          <a:xfrm flipH="1" rot="5400000">
            <a:off x="5598037" y="1517250"/>
            <a:ext cx="508200" cy="2560500"/>
          </a:xfrm>
          <a:prstGeom prst="bentConnector3">
            <a:avLst>
              <a:gd fmla="val 49995" name="adj1"/>
            </a:avLst>
          </a:prstGeom>
          <a:noFill/>
          <a:ln cap="flat" cmpd="sng" w="19050">
            <a:solidFill>
              <a:schemeClr val="dk2"/>
            </a:solidFill>
            <a:prstDash val="solid"/>
            <a:round/>
            <a:headEnd len="med" w="med" type="none"/>
            <a:tailEnd len="med" w="med" type="none"/>
          </a:ln>
        </p:spPr>
      </p:cxnSp>
      <p:sp>
        <p:nvSpPr>
          <p:cNvPr id="1343" name="Google Shape;1343;p67"/>
          <p:cNvSpPr/>
          <p:nvPr/>
        </p:nvSpPr>
        <p:spPr>
          <a:xfrm>
            <a:off x="2007150" y="1469313"/>
            <a:ext cx="5129700" cy="501300"/>
          </a:xfrm>
          <a:prstGeom prst="roundRect">
            <a:avLst>
              <a:gd fmla="val 0" name="adj"/>
            </a:avLst>
          </a:prstGeom>
          <a:gradFill>
            <a:gsLst>
              <a:gs pos="0">
                <a:schemeClr val="l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Baskervville"/>
                <a:ea typeface="Baskervville"/>
                <a:cs typeface="Baskervville"/>
                <a:sym typeface="Baskervville"/>
              </a:rPr>
              <a:t>Victim of a crime</a:t>
            </a:r>
            <a:endParaRPr b="1" sz="2000">
              <a:solidFill>
                <a:schemeClr val="dk1"/>
              </a:solidFill>
              <a:latin typeface="Baskervville"/>
              <a:ea typeface="Baskervville"/>
              <a:cs typeface="Baskervville"/>
              <a:sym typeface="Baskervville"/>
            </a:endParaRPr>
          </a:p>
        </p:txBody>
      </p:sp>
      <p:sp>
        <p:nvSpPr>
          <p:cNvPr id="1337" name="Google Shape;1337;p67"/>
          <p:cNvSpPr txBox="1"/>
          <p:nvPr/>
        </p:nvSpPr>
        <p:spPr>
          <a:xfrm>
            <a:off x="972563" y="3051600"/>
            <a:ext cx="2078100" cy="729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Suffering from the crime</a:t>
            </a:r>
            <a:endParaRPr b="1" sz="2000">
              <a:solidFill>
                <a:schemeClr val="lt1"/>
              </a:solidFill>
              <a:latin typeface="Baskervville"/>
              <a:ea typeface="Baskervville"/>
              <a:cs typeface="Baskervville"/>
              <a:sym typeface="Baskervville"/>
            </a:endParaRPr>
          </a:p>
        </p:txBody>
      </p:sp>
      <p:sp>
        <p:nvSpPr>
          <p:cNvPr id="1338" name="Google Shape;1338;p67"/>
          <p:cNvSpPr txBox="1"/>
          <p:nvPr/>
        </p:nvSpPr>
        <p:spPr>
          <a:xfrm>
            <a:off x="2007150" y="1970750"/>
            <a:ext cx="51297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Saturn is a gas giant and has several rings. It's composed mostly of hydrogen and helium</a:t>
            </a:r>
            <a:endParaRPr>
              <a:solidFill>
                <a:schemeClr val="lt1"/>
              </a:solidFill>
              <a:latin typeface="Albert Sans"/>
              <a:ea typeface="Albert Sans"/>
              <a:cs typeface="Albert Sans"/>
              <a:sym typeface="Albert Sans"/>
            </a:endParaRPr>
          </a:p>
        </p:txBody>
      </p:sp>
      <p:sp>
        <p:nvSpPr>
          <p:cNvPr id="1340" name="Google Shape;1340;p67"/>
          <p:cNvSpPr txBox="1"/>
          <p:nvPr/>
        </p:nvSpPr>
        <p:spPr>
          <a:xfrm>
            <a:off x="3532950" y="3051600"/>
            <a:ext cx="2078100" cy="729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Investigation process</a:t>
            </a:r>
            <a:endParaRPr b="1" sz="2000">
              <a:solidFill>
                <a:schemeClr val="lt1"/>
              </a:solidFill>
              <a:latin typeface="Baskervville"/>
              <a:ea typeface="Baskervville"/>
              <a:cs typeface="Baskervville"/>
              <a:sym typeface="Baskervville"/>
            </a:endParaRPr>
          </a:p>
        </p:txBody>
      </p:sp>
      <p:sp>
        <p:nvSpPr>
          <p:cNvPr id="1342" name="Google Shape;1342;p67"/>
          <p:cNvSpPr txBox="1"/>
          <p:nvPr/>
        </p:nvSpPr>
        <p:spPr>
          <a:xfrm>
            <a:off x="6093337" y="3051600"/>
            <a:ext cx="2078100" cy="729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Consequences of the crime</a:t>
            </a:r>
            <a:endParaRPr b="1" sz="2000">
              <a:solidFill>
                <a:schemeClr val="lt1"/>
              </a:solidFill>
              <a:latin typeface="Baskervville"/>
              <a:ea typeface="Baskervville"/>
              <a:cs typeface="Baskervville"/>
              <a:sym typeface="Baskervville"/>
            </a:endParaRPr>
          </a:p>
        </p:txBody>
      </p:sp>
      <p:sp>
        <p:nvSpPr>
          <p:cNvPr id="1344" name="Google Shape;1344;p67"/>
          <p:cNvSpPr txBox="1"/>
          <p:nvPr/>
        </p:nvSpPr>
        <p:spPr>
          <a:xfrm flipH="1">
            <a:off x="719775" y="1052325"/>
            <a:ext cx="7704000" cy="3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lbert Sans"/>
                <a:ea typeface="Albert Sans"/>
                <a:cs typeface="Albert Sans"/>
                <a:sym typeface="Albert Sans"/>
              </a:rPr>
              <a:t>Write down </a:t>
            </a:r>
            <a:r>
              <a:rPr lang="en">
                <a:solidFill>
                  <a:schemeClr val="lt1"/>
                </a:solidFill>
                <a:latin typeface="Albert Sans"/>
                <a:ea typeface="Albert Sans"/>
                <a:cs typeface="Albert Sans"/>
                <a:sym typeface="Albert Sans"/>
              </a:rPr>
              <a:t>the precautions to be taken at each stage of the process</a:t>
            </a:r>
            <a:endParaRPr>
              <a:solidFill>
                <a:schemeClr val="lt1"/>
              </a:solidFill>
              <a:latin typeface="Albert Sans"/>
              <a:ea typeface="Albert Sans"/>
              <a:cs typeface="Albert Sans"/>
              <a:sym typeface="Albert Sans"/>
            </a:endParaRPr>
          </a:p>
        </p:txBody>
      </p:sp>
      <p:graphicFrame>
        <p:nvGraphicFramePr>
          <p:cNvPr id="1345" name="Google Shape;1345;p67"/>
          <p:cNvGraphicFramePr/>
          <p:nvPr/>
        </p:nvGraphicFramePr>
        <p:xfrm>
          <a:off x="972563" y="3781495"/>
          <a:ext cx="3000000" cy="3000000"/>
        </p:xfrm>
        <a:graphic>
          <a:graphicData uri="http://schemas.openxmlformats.org/drawingml/2006/table">
            <a:tbl>
              <a:tblPr>
                <a:noFill/>
                <a:tableStyleId>{87BAFC88-2C8F-4CEC-8EB6-D2DDA585D07C}</a:tableStyleId>
              </a:tblPr>
              <a:tblGrid>
                <a:gridCol w="2078100"/>
              </a:tblGrid>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r>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graphicFrame>
        <p:nvGraphicFramePr>
          <p:cNvPr id="1346" name="Google Shape;1346;p67"/>
          <p:cNvGraphicFramePr/>
          <p:nvPr/>
        </p:nvGraphicFramePr>
        <p:xfrm>
          <a:off x="3532713" y="3781495"/>
          <a:ext cx="3000000" cy="3000000"/>
        </p:xfrm>
        <a:graphic>
          <a:graphicData uri="http://schemas.openxmlformats.org/drawingml/2006/table">
            <a:tbl>
              <a:tblPr>
                <a:noFill/>
                <a:tableStyleId>{87BAFC88-2C8F-4CEC-8EB6-D2DDA585D07C}</a:tableStyleId>
              </a:tblPr>
              <a:tblGrid>
                <a:gridCol w="2078100"/>
              </a:tblGrid>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r>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graphicFrame>
        <p:nvGraphicFramePr>
          <p:cNvPr id="1347" name="Google Shape;1347;p67"/>
          <p:cNvGraphicFramePr/>
          <p:nvPr/>
        </p:nvGraphicFramePr>
        <p:xfrm>
          <a:off x="6092863" y="3781495"/>
          <a:ext cx="3000000" cy="3000000"/>
        </p:xfrm>
        <a:graphic>
          <a:graphicData uri="http://schemas.openxmlformats.org/drawingml/2006/table">
            <a:tbl>
              <a:tblPr>
                <a:noFill/>
                <a:tableStyleId>{87BAFC88-2C8F-4CEC-8EB6-D2DDA585D07C}</a:tableStyleId>
              </a:tblPr>
              <a:tblGrid>
                <a:gridCol w="2078100"/>
              </a:tblGrid>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r>
              <a:tr h="170550">
                <a:tc>
                  <a:txBody>
                    <a:bodyPr/>
                    <a:lstStyle/>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Victim compensation</a:t>
            </a:r>
            <a:endParaRPr/>
          </a:p>
        </p:txBody>
      </p:sp>
      <p:sp>
        <p:nvSpPr>
          <p:cNvPr id="1353" name="Google Shape;1353;p68"/>
          <p:cNvSpPr txBox="1"/>
          <p:nvPr>
            <p:ph idx="1" type="subTitle"/>
          </p:nvPr>
        </p:nvSpPr>
        <p:spPr>
          <a:xfrm>
            <a:off x="2060238" y="2222950"/>
            <a:ext cx="2329500" cy="486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Mars is actually a very cold place</a:t>
            </a:r>
            <a:endParaRPr/>
          </a:p>
        </p:txBody>
      </p:sp>
      <p:sp>
        <p:nvSpPr>
          <p:cNvPr id="1354" name="Google Shape;1354;p68"/>
          <p:cNvSpPr txBox="1"/>
          <p:nvPr>
            <p:ph idx="2" type="subTitle"/>
          </p:nvPr>
        </p:nvSpPr>
        <p:spPr>
          <a:xfrm>
            <a:off x="2060238" y="1803400"/>
            <a:ext cx="2329500" cy="3651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Mars</a:t>
            </a:r>
            <a:endParaRPr/>
          </a:p>
        </p:txBody>
      </p:sp>
      <p:sp>
        <p:nvSpPr>
          <p:cNvPr id="1355" name="Google Shape;1355;p68"/>
          <p:cNvSpPr txBox="1"/>
          <p:nvPr>
            <p:ph idx="3" type="subTitle"/>
          </p:nvPr>
        </p:nvSpPr>
        <p:spPr>
          <a:xfrm>
            <a:off x="713225" y="3853150"/>
            <a:ext cx="2329500" cy="486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Mercury is the closest planet to the Sun</a:t>
            </a:r>
            <a:endParaRPr/>
          </a:p>
        </p:txBody>
      </p:sp>
      <p:sp>
        <p:nvSpPr>
          <p:cNvPr id="1356" name="Google Shape;1356;p68"/>
          <p:cNvSpPr txBox="1"/>
          <p:nvPr>
            <p:ph idx="4" type="subTitle"/>
          </p:nvPr>
        </p:nvSpPr>
        <p:spPr>
          <a:xfrm>
            <a:off x="713225" y="3433600"/>
            <a:ext cx="2329500" cy="3651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Mercury </a:t>
            </a:r>
            <a:endParaRPr/>
          </a:p>
        </p:txBody>
      </p:sp>
      <p:sp>
        <p:nvSpPr>
          <p:cNvPr id="1357" name="Google Shape;1357;p68"/>
          <p:cNvSpPr txBox="1"/>
          <p:nvPr>
            <p:ph idx="5" type="subTitle"/>
          </p:nvPr>
        </p:nvSpPr>
        <p:spPr>
          <a:xfrm>
            <a:off x="6101275" y="3853150"/>
            <a:ext cx="2329500" cy="486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Jupiter is the biggest planet of them all</a:t>
            </a:r>
            <a:endParaRPr/>
          </a:p>
        </p:txBody>
      </p:sp>
      <p:sp>
        <p:nvSpPr>
          <p:cNvPr id="1358" name="Google Shape;1358;p68"/>
          <p:cNvSpPr txBox="1"/>
          <p:nvPr>
            <p:ph idx="6" type="subTitle"/>
          </p:nvPr>
        </p:nvSpPr>
        <p:spPr>
          <a:xfrm>
            <a:off x="6101275" y="3433600"/>
            <a:ext cx="2329500" cy="3651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Jupiter</a:t>
            </a:r>
            <a:endParaRPr/>
          </a:p>
        </p:txBody>
      </p:sp>
      <p:sp>
        <p:nvSpPr>
          <p:cNvPr id="1359" name="Google Shape;1359;p68"/>
          <p:cNvSpPr txBox="1"/>
          <p:nvPr>
            <p:ph idx="7" type="subTitle"/>
          </p:nvPr>
        </p:nvSpPr>
        <p:spPr>
          <a:xfrm>
            <a:off x="4754263" y="2222950"/>
            <a:ext cx="2329500" cy="486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Neptune is the farthest planet from the Sun</a:t>
            </a:r>
            <a:endParaRPr/>
          </a:p>
        </p:txBody>
      </p:sp>
      <p:sp>
        <p:nvSpPr>
          <p:cNvPr id="1360" name="Google Shape;1360;p68"/>
          <p:cNvSpPr txBox="1"/>
          <p:nvPr>
            <p:ph idx="8" type="subTitle"/>
          </p:nvPr>
        </p:nvSpPr>
        <p:spPr>
          <a:xfrm>
            <a:off x="4754263" y="1803400"/>
            <a:ext cx="2329500" cy="3651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Neptune</a:t>
            </a:r>
            <a:endParaRPr/>
          </a:p>
        </p:txBody>
      </p:sp>
      <p:sp>
        <p:nvSpPr>
          <p:cNvPr id="1361" name="Google Shape;1361;p68"/>
          <p:cNvSpPr txBox="1"/>
          <p:nvPr>
            <p:ph idx="9" type="subTitle"/>
          </p:nvPr>
        </p:nvSpPr>
        <p:spPr>
          <a:xfrm>
            <a:off x="3407250" y="3853150"/>
            <a:ext cx="2329500" cy="486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Saturn is a gas giant with several rings</a:t>
            </a:r>
            <a:endParaRPr/>
          </a:p>
        </p:txBody>
      </p:sp>
      <p:sp>
        <p:nvSpPr>
          <p:cNvPr id="1362" name="Google Shape;1362;p68"/>
          <p:cNvSpPr txBox="1"/>
          <p:nvPr>
            <p:ph idx="13" type="subTitle"/>
          </p:nvPr>
        </p:nvSpPr>
        <p:spPr>
          <a:xfrm>
            <a:off x="3407250" y="3433600"/>
            <a:ext cx="2329500" cy="3651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Saturn</a:t>
            </a:r>
            <a:endParaRPr/>
          </a:p>
        </p:txBody>
      </p:sp>
      <p:grpSp>
        <p:nvGrpSpPr>
          <p:cNvPr id="1363" name="Google Shape;1363;p68"/>
          <p:cNvGrpSpPr/>
          <p:nvPr/>
        </p:nvGrpSpPr>
        <p:grpSpPr>
          <a:xfrm flipH="1">
            <a:off x="2669391" y="1262562"/>
            <a:ext cx="958794" cy="486300"/>
            <a:chOff x="972788" y="1701100"/>
            <a:chExt cx="1352700" cy="814300"/>
          </a:xfrm>
        </p:grpSpPr>
        <p:sp>
          <p:nvSpPr>
            <p:cNvPr id="1364" name="Google Shape;1364;p68"/>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8"/>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68"/>
          <p:cNvGrpSpPr/>
          <p:nvPr/>
        </p:nvGrpSpPr>
        <p:grpSpPr>
          <a:xfrm flipH="1">
            <a:off x="5363416" y="1262562"/>
            <a:ext cx="958794" cy="486300"/>
            <a:chOff x="972788" y="1701100"/>
            <a:chExt cx="1352700" cy="814300"/>
          </a:xfrm>
        </p:grpSpPr>
        <p:sp>
          <p:nvSpPr>
            <p:cNvPr id="1367" name="Google Shape;1367;p68"/>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8"/>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8"/>
          <p:cNvGrpSpPr/>
          <p:nvPr/>
        </p:nvGrpSpPr>
        <p:grpSpPr>
          <a:xfrm flipH="1">
            <a:off x="6710428" y="2892862"/>
            <a:ext cx="958794" cy="486300"/>
            <a:chOff x="972788" y="1701100"/>
            <a:chExt cx="1352700" cy="814300"/>
          </a:xfrm>
        </p:grpSpPr>
        <p:sp>
          <p:nvSpPr>
            <p:cNvPr id="1370" name="Google Shape;1370;p68"/>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8"/>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68"/>
          <p:cNvGrpSpPr/>
          <p:nvPr/>
        </p:nvGrpSpPr>
        <p:grpSpPr>
          <a:xfrm flipH="1">
            <a:off x="4016403" y="2892862"/>
            <a:ext cx="958794" cy="486300"/>
            <a:chOff x="972788" y="1701100"/>
            <a:chExt cx="1352700" cy="814300"/>
          </a:xfrm>
        </p:grpSpPr>
        <p:sp>
          <p:nvSpPr>
            <p:cNvPr id="1373" name="Google Shape;1373;p68"/>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8"/>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68"/>
          <p:cNvGrpSpPr/>
          <p:nvPr/>
        </p:nvGrpSpPr>
        <p:grpSpPr>
          <a:xfrm flipH="1">
            <a:off x="1322378" y="2892862"/>
            <a:ext cx="958794" cy="486300"/>
            <a:chOff x="972788" y="1701100"/>
            <a:chExt cx="1352700" cy="814300"/>
          </a:xfrm>
        </p:grpSpPr>
        <p:sp>
          <p:nvSpPr>
            <p:cNvPr id="1376" name="Google Shape;1376;p68"/>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8"/>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68"/>
          <p:cNvGrpSpPr/>
          <p:nvPr/>
        </p:nvGrpSpPr>
        <p:grpSpPr>
          <a:xfrm>
            <a:off x="5793471" y="1366516"/>
            <a:ext cx="251083" cy="278393"/>
            <a:chOff x="3300325" y="249875"/>
            <a:chExt cx="433725" cy="480900"/>
          </a:xfrm>
        </p:grpSpPr>
        <p:sp>
          <p:nvSpPr>
            <p:cNvPr id="1379" name="Google Shape;1379;p6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0" name="Google Shape;1380;p6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1" name="Google Shape;1381;p6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2" name="Google Shape;1382;p6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3" name="Google Shape;1383;p6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4" name="Google Shape;1384;p6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85" name="Google Shape;1385;p68"/>
          <p:cNvGrpSpPr/>
          <p:nvPr/>
        </p:nvGrpSpPr>
        <p:grpSpPr>
          <a:xfrm>
            <a:off x="3080335" y="1383362"/>
            <a:ext cx="289305" cy="244701"/>
            <a:chOff x="2678350" y="1464650"/>
            <a:chExt cx="499750" cy="422700"/>
          </a:xfrm>
        </p:grpSpPr>
        <p:sp>
          <p:nvSpPr>
            <p:cNvPr id="1386" name="Google Shape;1386;p6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7" name="Google Shape;1387;p6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8" name="Google Shape;1388;p6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89" name="Google Shape;1389;p68"/>
          <p:cNvGrpSpPr/>
          <p:nvPr/>
        </p:nvGrpSpPr>
        <p:grpSpPr>
          <a:xfrm>
            <a:off x="4430683" y="2996541"/>
            <a:ext cx="282633" cy="278943"/>
            <a:chOff x="6232000" y="1435050"/>
            <a:chExt cx="488225" cy="481850"/>
          </a:xfrm>
        </p:grpSpPr>
        <p:sp>
          <p:nvSpPr>
            <p:cNvPr id="1390" name="Google Shape;1390;p6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1" name="Google Shape;1391;p6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2" name="Google Shape;1392;p6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3" name="Google Shape;1393;p6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4" name="Google Shape;1394;p6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95" name="Google Shape;1395;p68"/>
          <p:cNvGrpSpPr/>
          <p:nvPr/>
        </p:nvGrpSpPr>
        <p:grpSpPr>
          <a:xfrm>
            <a:off x="7126561" y="3029799"/>
            <a:ext cx="278928" cy="212427"/>
            <a:chOff x="3271200" y="3863875"/>
            <a:chExt cx="481825" cy="366950"/>
          </a:xfrm>
        </p:grpSpPr>
        <p:sp>
          <p:nvSpPr>
            <p:cNvPr id="1396" name="Google Shape;1396;p6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7" name="Google Shape;1397;p6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98" name="Google Shape;1398;p68"/>
          <p:cNvGrpSpPr/>
          <p:nvPr/>
        </p:nvGrpSpPr>
        <p:grpSpPr>
          <a:xfrm>
            <a:off x="1728619" y="3006339"/>
            <a:ext cx="298712" cy="259347"/>
            <a:chOff x="6218300" y="4416175"/>
            <a:chExt cx="516000" cy="448000"/>
          </a:xfrm>
        </p:grpSpPr>
        <p:sp>
          <p:nvSpPr>
            <p:cNvPr id="1399" name="Google Shape;1399;p6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00" name="Google Shape;1400;p6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01" name="Google Shape;1401;p6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
        <p:nvSpPr>
          <p:cNvPr id="1406" name="Google Shape;1406;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Victimization surveys</a:t>
            </a:r>
            <a:endParaRPr/>
          </a:p>
        </p:txBody>
      </p:sp>
      <p:graphicFrame>
        <p:nvGraphicFramePr>
          <p:cNvPr id="1407" name="Google Shape;1407;p69"/>
          <p:cNvGraphicFramePr/>
          <p:nvPr/>
        </p:nvGraphicFramePr>
        <p:xfrm>
          <a:off x="830788" y="1539075"/>
          <a:ext cx="3000000" cy="3000000"/>
        </p:xfrm>
        <a:graphic>
          <a:graphicData uri="http://schemas.openxmlformats.org/drawingml/2006/table">
            <a:tbl>
              <a:tblPr>
                <a:noFill/>
                <a:tableStyleId>{87BAFC88-2C8F-4CEC-8EB6-D2DDA585D07C}</a:tableStyleId>
              </a:tblPr>
              <a:tblGrid>
                <a:gridCol w="5657175"/>
                <a:gridCol w="912400"/>
                <a:gridCol w="912400"/>
              </a:tblGrid>
              <a:tr h="380375">
                <a:tc>
                  <a:txBody>
                    <a:bodyPr/>
                    <a:lstStyle/>
                    <a:p>
                      <a:pPr indent="0" lvl="0" marL="0" rtl="0" algn="l">
                        <a:lnSpc>
                          <a:spcPct val="115000"/>
                        </a:lnSpc>
                        <a:spcBef>
                          <a:spcPts val="0"/>
                        </a:spcBef>
                        <a:spcAft>
                          <a:spcPts val="0"/>
                        </a:spcAft>
                        <a:buNone/>
                      </a:pPr>
                      <a:r>
                        <a:rPr b="1" lang="en" sz="2000">
                          <a:solidFill>
                            <a:schemeClr val="lt1"/>
                          </a:solidFill>
                          <a:latin typeface="Baskervville"/>
                          <a:ea typeface="Baskervville"/>
                          <a:cs typeface="Baskervville"/>
                          <a:sym typeface="Baskervville"/>
                        </a:rPr>
                        <a:t>Questions for the victim</a:t>
                      </a:r>
                      <a:endParaRPr b="1" sz="2000">
                        <a:solidFill>
                          <a:schemeClr val="lt1"/>
                        </a:solidFill>
                        <a:latin typeface="Baskervville"/>
                        <a:ea typeface="Baskervville"/>
                        <a:cs typeface="Baskervville"/>
                        <a:sym typeface="Baskervville"/>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chemeClr val="dk1"/>
                          </a:solidFill>
                          <a:latin typeface="Baskervville"/>
                          <a:ea typeface="Baskervville"/>
                          <a:cs typeface="Baskervville"/>
                          <a:sym typeface="Baskervville"/>
                        </a:rPr>
                        <a:t>Yes</a:t>
                      </a:r>
                      <a:endParaRPr b="1">
                        <a:solidFill>
                          <a:schemeClr val="dk1"/>
                        </a:solidFill>
                        <a:latin typeface="Baskervville"/>
                        <a:ea typeface="Baskervville"/>
                        <a:cs typeface="Baskervville"/>
                        <a:sym typeface="Baskervville"/>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c>
                  <a:txBody>
                    <a:bodyPr/>
                    <a:lstStyle/>
                    <a:p>
                      <a:pPr indent="0" lvl="0" marL="0" rtl="0" algn="ctr">
                        <a:lnSpc>
                          <a:spcPct val="115000"/>
                        </a:lnSpc>
                        <a:spcBef>
                          <a:spcPts val="0"/>
                        </a:spcBef>
                        <a:spcAft>
                          <a:spcPts val="0"/>
                        </a:spcAft>
                        <a:buNone/>
                      </a:pPr>
                      <a:r>
                        <a:rPr b="1" lang="en">
                          <a:solidFill>
                            <a:schemeClr val="dk1"/>
                          </a:solidFill>
                          <a:latin typeface="Baskervville"/>
                          <a:ea typeface="Baskervville"/>
                          <a:cs typeface="Baskervville"/>
                          <a:sym typeface="Baskervville"/>
                        </a:rPr>
                        <a:t>No</a:t>
                      </a:r>
                      <a:endParaRPr b="1">
                        <a:solidFill>
                          <a:schemeClr val="dk1"/>
                        </a:solidFill>
                        <a:latin typeface="Baskervville"/>
                        <a:ea typeface="Baskervville"/>
                        <a:cs typeface="Baskervville"/>
                        <a:sym typeface="Baskervville"/>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gradFill>
                      <a:gsLst>
                        <a:gs pos="0">
                          <a:schemeClr val="lt1"/>
                        </a:gs>
                        <a:gs pos="100000">
                          <a:schemeClr val="lt2"/>
                        </a:gs>
                      </a:gsLst>
                      <a:lin ang="5400700" scaled="0"/>
                    </a:gradFill>
                  </a:tcPr>
                </a:tc>
              </a:tr>
              <a:tr h="321775">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Do you feel you are a victim of a crime?</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1"/>
                          </a:solidFill>
                          <a:latin typeface="Albert Sans"/>
                          <a:ea typeface="Albert Sans"/>
                          <a:cs typeface="Albert Sans"/>
                          <a:sym typeface="Albert Sans"/>
                        </a:rPr>
                        <a:t>x</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1775">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You have been the one to blame for the damage done to the...</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20250">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Do you consider that your actions have been favorable or unfavorable to the situation?</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1775">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Have you felt marginalized during the interrogation process?</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20250">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Do you have family or friends to talk to about how you feel about this situation?</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1775">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Do you feel you are responsible for your actions and/or feelings?</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1775">
                <a:tc>
                  <a:txBody>
                    <a:bodyPr/>
                    <a:lstStyle/>
                    <a:p>
                      <a:pPr indent="0" lvl="0" marL="0" rtl="0" algn="l">
                        <a:lnSpc>
                          <a:spcPct val="115000"/>
                        </a:lnSpc>
                        <a:spcBef>
                          <a:spcPts val="0"/>
                        </a:spcBef>
                        <a:spcAft>
                          <a:spcPts val="0"/>
                        </a:spcAft>
                        <a:buNone/>
                      </a:pPr>
                      <a:r>
                        <a:rPr lang="en">
                          <a:solidFill>
                            <a:schemeClr val="lt1"/>
                          </a:solidFill>
                          <a:latin typeface="Albert Sans"/>
                          <a:ea typeface="Albert Sans"/>
                          <a:cs typeface="Albert Sans"/>
                          <a:sym typeface="Albert Sans"/>
                        </a:rPr>
                        <a:t>Have your actions caused collateral damage to other people?</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lt1"/>
                        </a:solidFill>
                        <a:latin typeface="Albert Sans"/>
                        <a:ea typeface="Albert Sans"/>
                        <a:cs typeface="Albert Sans"/>
                        <a:sym typeface="Albert Sans"/>
                      </a:endParaRPr>
                    </a:p>
                  </a:txBody>
                  <a:tcPr marT="0" marB="0"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
        <p:nvSpPr>
          <p:cNvPr id="1408" name="Google Shape;1408;p69"/>
          <p:cNvSpPr txBox="1"/>
          <p:nvPr/>
        </p:nvSpPr>
        <p:spPr>
          <a:xfrm flipH="1">
            <a:off x="719775" y="1052325"/>
            <a:ext cx="7704000" cy="3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lbert Sans"/>
                <a:ea typeface="Albert Sans"/>
                <a:cs typeface="Albert Sans"/>
                <a:sym typeface="Albert Sans"/>
              </a:rPr>
              <a:t>Mark with an x</a:t>
            </a:r>
            <a:r>
              <a:rPr lang="en">
                <a:solidFill>
                  <a:schemeClr val="lt1"/>
                </a:solidFill>
                <a:latin typeface="Albert Sans"/>
                <a:ea typeface="Albert Sans"/>
                <a:cs typeface="Albert Sans"/>
                <a:sym typeface="Albert Sans"/>
              </a:rPr>
              <a:t> Yes or No the </a:t>
            </a:r>
            <a:r>
              <a:rPr b="1" lang="en">
                <a:solidFill>
                  <a:schemeClr val="lt1"/>
                </a:solidFill>
                <a:latin typeface="Albert Sans"/>
                <a:ea typeface="Albert Sans"/>
                <a:cs typeface="Albert Sans"/>
                <a:sym typeface="Albert Sans"/>
              </a:rPr>
              <a:t>questions</a:t>
            </a:r>
            <a:r>
              <a:rPr lang="en">
                <a:solidFill>
                  <a:schemeClr val="lt1"/>
                </a:solidFill>
                <a:latin typeface="Albert Sans"/>
                <a:ea typeface="Albert Sans"/>
                <a:cs typeface="Albert Sans"/>
                <a:sym typeface="Albert Sans"/>
              </a:rPr>
              <a:t> you think are the </a:t>
            </a:r>
            <a:r>
              <a:rPr b="1" lang="en">
                <a:solidFill>
                  <a:schemeClr val="lt1"/>
                </a:solidFill>
                <a:latin typeface="Albert Sans"/>
                <a:ea typeface="Albert Sans"/>
                <a:cs typeface="Albert Sans"/>
                <a:sym typeface="Albert Sans"/>
              </a:rPr>
              <a:t>right questions to ask a victim</a:t>
            </a:r>
            <a:endParaRPr b="1">
              <a:solidFill>
                <a:schemeClr val="lt1"/>
              </a:solidFill>
              <a:latin typeface="Albert Sans"/>
              <a:ea typeface="Albert Sans"/>
              <a:cs typeface="Albert Sans"/>
              <a:sym typeface="Albert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70"/>
          <p:cNvSpPr txBox="1"/>
          <p:nvPr>
            <p:ph type="title"/>
          </p:nvPr>
        </p:nvSpPr>
        <p:spPr>
          <a:xfrm>
            <a:off x="751325" y="1214850"/>
            <a:ext cx="7641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 conclusions</a:t>
            </a:r>
            <a:endParaRPr/>
          </a:p>
        </p:txBody>
      </p:sp>
      <p:sp>
        <p:nvSpPr>
          <p:cNvPr id="1414" name="Google Shape;1414;p70"/>
          <p:cNvSpPr txBox="1"/>
          <p:nvPr>
            <p:ph idx="1" type="body"/>
          </p:nvPr>
        </p:nvSpPr>
        <p:spPr>
          <a:xfrm>
            <a:off x="726600" y="1981650"/>
            <a:ext cx="7704000" cy="1947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a:t>
            </a:r>
            <a:r>
              <a:rPr lang="en"/>
              <a:t> field of </a:t>
            </a:r>
            <a:r>
              <a:rPr b="1" lang="en"/>
              <a:t>victimology includes</a:t>
            </a:r>
            <a:r>
              <a:rPr lang="en"/>
              <a:t> a large number of disciplines or subjects, such as: </a:t>
            </a:r>
            <a:r>
              <a:rPr b="1" lang="en"/>
              <a:t>Criminology, Sociology, Psychology or Criminal Law</a:t>
            </a:r>
            <a:endParaRPr b="1"/>
          </a:p>
          <a:p>
            <a:pPr indent="-317500" lvl="0" marL="457200" rtl="0" algn="l">
              <a:spcBef>
                <a:spcPts val="0"/>
              </a:spcBef>
              <a:spcAft>
                <a:spcPts val="0"/>
              </a:spcAft>
              <a:buSzPts val="1400"/>
              <a:buChar char="■"/>
            </a:pPr>
            <a:r>
              <a:rPr lang="en"/>
              <a:t>Victimology </a:t>
            </a:r>
            <a:r>
              <a:rPr b="1" lang="en"/>
              <a:t>is concerned with studying, identifying and explaining</a:t>
            </a:r>
            <a:r>
              <a:rPr lang="en"/>
              <a:t> the phenomena that arise from </a:t>
            </a:r>
            <a:r>
              <a:rPr b="1" lang="en"/>
              <a:t>the interaction of the victim with the crime</a:t>
            </a:r>
            <a:endParaRPr b="1"/>
          </a:p>
          <a:p>
            <a:pPr indent="-317500" lvl="0" marL="457200" rtl="0" algn="l">
              <a:spcBef>
                <a:spcPts val="0"/>
              </a:spcBef>
              <a:spcAft>
                <a:spcPts val="0"/>
              </a:spcAft>
              <a:buSzPts val="1400"/>
              <a:buChar char="■"/>
            </a:pPr>
            <a:r>
              <a:rPr lang="en"/>
              <a:t>A multidisciplinary study should </a:t>
            </a:r>
            <a:r>
              <a:rPr b="1" lang="en"/>
              <a:t>be carried</a:t>
            </a:r>
            <a:r>
              <a:rPr lang="en"/>
              <a:t> out before and after the crime </a:t>
            </a:r>
            <a:r>
              <a:rPr b="1" lang="en"/>
              <a:t>of relevant factors</a:t>
            </a:r>
            <a:r>
              <a:rPr lang="en"/>
              <a:t>, such as psychological, social, economic and other studies, </a:t>
            </a:r>
            <a:r>
              <a:rPr b="1" lang="en"/>
              <a:t>to understand the crime from a proportional perspective</a:t>
            </a:r>
            <a:endParaRPr b="1"/>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8" name="Shape 1418"/>
        <p:cNvGrpSpPr/>
        <p:nvPr/>
      </p:nvGrpSpPr>
      <p:grpSpPr>
        <a:xfrm>
          <a:off x="0" y="0"/>
          <a:ext cx="0" cy="0"/>
          <a:chOff x="0" y="0"/>
          <a:chExt cx="0" cy="0"/>
        </a:xfrm>
      </p:grpSpPr>
      <p:grpSp>
        <p:nvGrpSpPr>
          <p:cNvPr id="1419" name="Google Shape;1419;p71"/>
          <p:cNvGrpSpPr/>
          <p:nvPr/>
        </p:nvGrpSpPr>
        <p:grpSpPr>
          <a:xfrm flipH="1">
            <a:off x="793652" y="2674817"/>
            <a:ext cx="1085271" cy="550467"/>
            <a:chOff x="972788" y="1701100"/>
            <a:chExt cx="1352700" cy="814300"/>
          </a:xfrm>
        </p:grpSpPr>
        <p:sp>
          <p:nvSpPr>
            <p:cNvPr id="1420" name="Google Shape;1420;p71"/>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1"/>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71"/>
          <p:cNvGrpSpPr/>
          <p:nvPr/>
        </p:nvGrpSpPr>
        <p:grpSpPr>
          <a:xfrm>
            <a:off x="7265077" y="1669442"/>
            <a:ext cx="1085271" cy="550467"/>
            <a:chOff x="972788" y="1701100"/>
            <a:chExt cx="1352700" cy="814300"/>
          </a:xfrm>
        </p:grpSpPr>
        <p:sp>
          <p:nvSpPr>
            <p:cNvPr id="1423" name="Google Shape;1423;p71"/>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1"/>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71"/>
          <p:cNvGrpSpPr/>
          <p:nvPr/>
        </p:nvGrpSpPr>
        <p:grpSpPr>
          <a:xfrm>
            <a:off x="7265077" y="2674817"/>
            <a:ext cx="1085271" cy="550467"/>
            <a:chOff x="972788" y="1701100"/>
            <a:chExt cx="1352700" cy="814300"/>
          </a:xfrm>
        </p:grpSpPr>
        <p:sp>
          <p:nvSpPr>
            <p:cNvPr id="1426" name="Google Shape;1426;p71"/>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1"/>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71"/>
          <p:cNvGrpSpPr/>
          <p:nvPr/>
        </p:nvGrpSpPr>
        <p:grpSpPr>
          <a:xfrm flipH="1">
            <a:off x="793652" y="1669442"/>
            <a:ext cx="1085271" cy="550467"/>
            <a:chOff x="972788" y="1701100"/>
            <a:chExt cx="1352700" cy="814300"/>
          </a:xfrm>
        </p:grpSpPr>
        <p:sp>
          <p:nvSpPr>
            <p:cNvPr id="1429" name="Google Shape;1429;p71"/>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1"/>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 name="Google Shape;1431;p71"/>
          <p:cNvSpPr txBox="1"/>
          <p:nvPr>
            <p:ph type="title"/>
          </p:nvPr>
        </p:nvSpPr>
        <p:spPr>
          <a:xfrm>
            <a:off x="2470800" y="977900"/>
            <a:ext cx="4202400" cy="124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432" name="Google Shape;1432;p71"/>
          <p:cNvSpPr txBox="1"/>
          <p:nvPr>
            <p:ph idx="1" type="subTitle"/>
          </p:nvPr>
        </p:nvSpPr>
        <p:spPr>
          <a:xfrm>
            <a:off x="2470725" y="2225900"/>
            <a:ext cx="4202400" cy="88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askervville"/>
                <a:ea typeface="Baskervville"/>
                <a:cs typeface="Baskervville"/>
                <a:sym typeface="Baskervville"/>
              </a:rPr>
              <a:t>Do you have any questions?</a:t>
            </a:r>
            <a:endParaRPr b="1" sz="2000">
              <a:solidFill>
                <a:schemeClr val="dk1"/>
              </a:solidFill>
              <a:latin typeface="Baskervville"/>
              <a:ea typeface="Baskervville"/>
              <a:cs typeface="Baskervville"/>
              <a:sym typeface="Baskervville"/>
            </a:endParaRPr>
          </a:p>
          <a:p>
            <a:pPr indent="0" lvl="0" marL="0" rtl="0" algn="ctr">
              <a:spcBef>
                <a:spcPts val="0"/>
              </a:spcBef>
              <a:spcAft>
                <a:spcPts val="0"/>
              </a:spcAft>
              <a:buNone/>
            </a:pPr>
            <a:r>
              <a:rPr lang="en">
                <a:solidFill>
                  <a:schemeClr val="dk1"/>
                </a:solidFill>
              </a:rPr>
              <a:t>youremail@freepik.com | +34 654 321 432</a:t>
            </a:r>
            <a:endParaRPr>
              <a:solidFill>
                <a:schemeClr val="dk1"/>
              </a:solidFill>
            </a:endParaRPr>
          </a:p>
          <a:p>
            <a:pPr indent="0" lvl="0" marL="0" rtl="0" algn="ctr">
              <a:spcBef>
                <a:spcPts val="0"/>
              </a:spcBef>
              <a:spcAft>
                <a:spcPts val="0"/>
              </a:spcAft>
              <a:buNone/>
            </a:pPr>
            <a:r>
              <a:rPr lang="en">
                <a:solidFill>
                  <a:schemeClr val="dk1"/>
                </a:solidFill>
              </a:rPr>
              <a:t>yourwebsite.com</a:t>
            </a:r>
            <a:endParaRPr>
              <a:solidFill>
                <a:schemeClr val="dk1"/>
              </a:solidFill>
            </a:endParaRPr>
          </a:p>
        </p:txBody>
      </p:sp>
      <p:grpSp>
        <p:nvGrpSpPr>
          <p:cNvPr id="1433" name="Google Shape;1433;p71"/>
          <p:cNvGrpSpPr/>
          <p:nvPr/>
        </p:nvGrpSpPr>
        <p:grpSpPr>
          <a:xfrm>
            <a:off x="7616528" y="1810926"/>
            <a:ext cx="267513" cy="267499"/>
            <a:chOff x="266768" y="1721375"/>
            <a:chExt cx="397907" cy="397887"/>
          </a:xfrm>
        </p:grpSpPr>
        <p:sp>
          <p:nvSpPr>
            <p:cNvPr id="1434" name="Google Shape;1434;p7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71"/>
          <p:cNvGrpSpPr/>
          <p:nvPr/>
        </p:nvGrpSpPr>
        <p:grpSpPr>
          <a:xfrm>
            <a:off x="7616539" y="2816301"/>
            <a:ext cx="267485" cy="267499"/>
            <a:chOff x="864491" y="1723250"/>
            <a:chExt cx="397866" cy="397887"/>
          </a:xfrm>
        </p:grpSpPr>
        <p:sp>
          <p:nvSpPr>
            <p:cNvPr id="1437" name="Google Shape;1437;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71"/>
          <p:cNvGrpSpPr/>
          <p:nvPr/>
        </p:nvGrpSpPr>
        <p:grpSpPr>
          <a:xfrm>
            <a:off x="1259813" y="1810926"/>
            <a:ext cx="267499" cy="267499"/>
            <a:chOff x="1379798" y="1723250"/>
            <a:chExt cx="397887" cy="397887"/>
          </a:xfrm>
        </p:grpSpPr>
        <p:sp>
          <p:nvSpPr>
            <p:cNvPr id="1441" name="Google Shape;1441;p7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 name="Google Shape;1445;p71"/>
          <p:cNvSpPr/>
          <p:nvPr/>
        </p:nvSpPr>
        <p:spPr>
          <a:xfrm>
            <a:off x="2710050" y="4166875"/>
            <a:ext cx="3737700" cy="4020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Albert Sans"/>
                <a:ea typeface="Albert Sans"/>
                <a:cs typeface="Albert Sans"/>
                <a:sym typeface="Albert Sans"/>
              </a:rPr>
              <a:t>Please keep this slide for attribution</a:t>
            </a:r>
            <a:endParaRPr sz="1200">
              <a:solidFill>
                <a:schemeClr val="dk1"/>
              </a:solidFill>
              <a:latin typeface="Albert Sans"/>
              <a:ea typeface="Albert Sans"/>
              <a:cs typeface="Albert Sans"/>
              <a:sym typeface="Albert Sans"/>
            </a:endParaRPr>
          </a:p>
        </p:txBody>
      </p:sp>
      <p:grpSp>
        <p:nvGrpSpPr>
          <p:cNvPr id="1446" name="Google Shape;1446;p71"/>
          <p:cNvGrpSpPr/>
          <p:nvPr/>
        </p:nvGrpSpPr>
        <p:grpSpPr>
          <a:xfrm>
            <a:off x="1258601" y="2815771"/>
            <a:ext cx="268559" cy="268559"/>
            <a:chOff x="1190625" y="238125"/>
            <a:chExt cx="5235075" cy="5235075"/>
          </a:xfrm>
        </p:grpSpPr>
        <p:sp>
          <p:nvSpPr>
            <p:cNvPr id="1447" name="Google Shape;1447;p7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2" name="Shape 1452"/>
        <p:cNvGrpSpPr/>
        <p:nvPr/>
      </p:nvGrpSpPr>
      <p:grpSpPr>
        <a:xfrm>
          <a:off x="0" y="0"/>
          <a:ext cx="0" cy="0"/>
          <a:chOff x="0" y="0"/>
          <a:chExt cx="0" cy="0"/>
        </a:xfrm>
      </p:grpSpPr>
      <p:sp>
        <p:nvSpPr>
          <p:cNvPr id="1453" name="Google Shape;1453;p72"/>
          <p:cNvSpPr txBox="1"/>
          <p:nvPr>
            <p:ph idx="1" type="body"/>
          </p:nvPr>
        </p:nvSpPr>
        <p:spPr>
          <a:xfrm>
            <a:off x="726600" y="1017725"/>
            <a:ext cx="7704000" cy="1258800"/>
          </a:xfrm>
          <a:prstGeom prst="rect">
            <a:avLst/>
          </a:prstGeom>
        </p:spPr>
        <p:txBody>
          <a:bodyPr anchorCtr="0" anchor="t" bIns="91425" lIns="91425" spcFirstLastPara="1" rIns="91425" wrap="square" tIns="91425">
            <a:noAutofit/>
          </a:bodyPr>
          <a:lstStyle/>
          <a:p>
            <a:pPr indent="0" lvl="0" marL="0" marR="0" rtl="0" algn="l">
              <a:spcBef>
                <a:spcPts val="0"/>
              </a:spcBef>
              <a:spcAft>
                <a:spcPts val="0"/>
              </a:spcAft>
              <a:buNone/>
            </a:pPr>
            <a:r>
              <a:rPr lang="en"/>
              <a:t>Here’s an assortment of alternative resources whose style fits the one of this template:</a:t>
            </a:r>
            <a:endParaRPr/>
          </a:p>
          <a:p>
            <a:pPr indent="0" lvl="0" marL="0" marR="0" rtl="0" algn="l">
              <a:spcBef>
                <a:spcPts val="1000"/>
              </a:spcBef>
              <a:spcAft>
                <a:spcPts val="0"/>
              </a:spcAft>
              <a:buNone/>
            </a:pPr>
            <a:r>
              <a:rPr b="1" lang="en" sz="2000">
                <a:latin typeface="Baskervville"/>
                <a:ea typeface="Baskervville"/>
                <a:cs typeface="Baskervville"/>
                <a:sym typeface="Baskervville"/>
              </a:rPr>
              <a:t>Vectors:</a:t>
            </a:r>
            <a:endParaRPr b="1" sz="2000">
              <a:latin typeface="Baskervville"/>
              <a:ea typeface="Baskervville"/>
              <a:cs typeface="Baskervville"/>
              <a:sym typeface="Baskervville"/>
            </a:endParaRPr>
          </a:p>
          <a:p>
            <a:pPr indent="-215900" lvl="0" marL="241300" rtl="0" algn="l">
              <a:spcBef>
                <a:spcPts val="1000"/>
              </a:spcBef>
              <a:spcAft>
                <a:spcPts val="0"/>
              </a:spcAft>
              <a:buSzPts val="1400"/>
              <a:buChar char="■"/>
            </a:pPr>
            <a:r>
              <a:rPr lang="en" u="sng">
                <a:hlinkClick r:id="rId3"/>
              </a:rPr>
              <a:t>Free vector gradient luxury law firm infographic</a:t>
            </a:r>
            <a:endParaRPr/>
          </a:p>
        </p:txBody>
      </p:sp>
      <p:sp>
        <p:nvSpPr>
          <p:cNvPr id="1454" name="Google Shape;1454;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latin typeface="Be Vietnam Pro"/>
              <a:ea typeface="Be Vietnam Pro"/>
              <a:cs typeface="Be Vietnam Pro"/>
              <a:sym typeface="Be Vietnam Pro"/>
            </a:endParaRPr>
          </a:p>
        </p:txBody>
      </p:sp>
      <p:sp>
        <p:nvSpPr>
          <p:cNvPr id="1455" name="Google Shape;1455;p72"/>
          <p:cNvSpPr/>
          <p:nvPr/>
        </p:nvSpPr>
        <p:spPr>
          <a:xfrm>
            <a:off x="737750" y="2960125"/>
            <a:ext cx="3013500" cy="264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2"/>
          <p:cNvSpPr/>
          <p:nvPr/>
        </p:nvSpPr>
        <p:spPr>
          <a:xfrm>
            <a:off x="737750" y="3324925"/>
            <a:ext cx="3013500" cy="639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2"/>
          <p:cNvSpPr/>
          <p:nvPr/>
        </p:nvSpPr>
        <p:spPr>
          <a:xfrm>
            <a:off x="726600" y="3489025"/>
            <a:ext cx="1076100" cy="1076100"/>
          </a:xfrm>
          <a:prstGeom prst="chord">
            <a:avLst>
              <a:gd fmla="val 2700000" name="adj1"/>
              <a:gd fmla="val 16200000" name="adj2"/>
            </a:avLst>
          </a:pr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2"/>
          <p:cNvSpPr/>
          <p:nvPr/>
        </p:nvSpPr>
        <p:spPr>
          <a:xfrm>
            <a:off x="1802700" y="3762775"/>
            <a:ext cx="1612500" cy="806100"/>
          </a:xfrm>
          <a:prstGeom prst="rightArrow">
            <a:avLst>
              <a:gd fmla="val 50000" name="adj1"/>
              <a:gd fmla="val 50000" name="adj2"/>
            </a:avLst>
          </a:pr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2"/>
          <p:cNvSpPr/>
          <p:nvPr/>
        </p:nvSpPr>
        <p:spPr>
          <a:xfrm>
            <a:off x="5943200" y="3105925"/>
            <a:ext cx="1459200" cy="1459200"/>
          </a:xfrm>
          <a:prstGeom prst="diagStripe">
            <a:avLst>
              <a:gd fmla="val 50000" name="adj"/>
            </a:avLst>
          </a:prstGeom>
          <a:gradFill>
            <a:gsLst>
              <a:gs pos="0">
                <a:schemeClr val="lt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 name="Google Shape;1460;p72"/>
          <p:cNvGrpSpPr/>
          <p:nvPr/>
        </p:nvGrpSpPr>
        <p:grpSpPr>
          <a:xfrm>
            <a:off x="4288575" y="2923500"/>
            <a:ext cx="1076102" cy="473031"/>
            <a:chOff x="4288575" y="2923500"/>
            <a:chExt cx="1076102" cy="473031"/>
          </a:xfrm>
        </p:grpSpPr>
        <p:sp>
          <p:nvSpPr>
            <p:cNvPr id="1461" name="Google Shape;1461;p72"/>
            <p:cNvSpPr/>
            <p:nvPr/>
          </p:nvSpPr>
          <p:spPr>
            <a:xfrm>
              <a:off x="4289849" y="2923500"/>
              <a:ext cx="159939" cy="159526"/>
            </a:xfrm>
            <a:custGeom>
              <a:rect b="b" l="l" r="r" t="t"/>
              <a:pathLst>
                <a:path extrusionOk="0" h="4632" w="4644">
                  <a:moveTo>
                    <a:pt x="2322" y="0"/>
                  </a:moveTo>
                  <a:cubicBezTo>
                    <a:pt x="1039" y="0"/>
                    <a:pt x="0" y="1039"/>
                    <a:pt x="0" y="2310"/>
                  </a:cubicBezTo>
                  <a:cubicBezTo>
                    <a:pt x="0" y="3593"/>
                    <a:pt x="1039" y="4631"/>
                    <a:pt x="2322" y="4631"/>
                  </a:cubicBezTo>
                  <a:cubicBezTo>
                    <a:pt x="3605" y="4631"/>
                    <a:pt x="4643" y="3593"/>
                    <a:pt x="4643" y="2310"/>
                  </a:cubicBezTo>
                  <a:cubicBezTo>
                    <a:pt x="4643" y="1039"/>
                    <a:pt x="3605" y="0"/>
                    <a:pt x="2322"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2"/>
            <p:cNvSpPr/>
            <p:nvPr/>
          </p:nvSpPr>
          <p:spPr>
            <a:xfrm>
              <a:off x="4288575" y="3122561"/>
              <a:ext cx="162488" cy="273970"/>
            </a:xfrm>
            <a:custGeom>
              <a:rect b="b" l="l" r="r" t="t"/>
              <a:pathLst>
                <a:path extrusionOk="0" h="7955" w="4718">
                  <a:moveTo>
                    <a:pt x="2359" y="0"/>
                  </a:moveTo>
                  <a:cubicBezTo>
                    <a:pt x="1051" y="0"/>
                    <a:pt x="0" y="1063"/>
                    <a:pt x="0" y="2358"/>
                  </a:cubicBezTo>
                  <a:lnTo>
                    <a:pt x="0" y="3984"/>
                  </a:lnTo>
                  <a:lnTo>
                    <a:pt x="966" y="7955"/>
                  </a:lnTo>
                  <a:lnTo>
                    <a:pt x="3886" y="7955"/>
                  </a:lnTo>
                  <a:lnTo>
                    <a:pt x="4717" y="3984"/>
                  </a:lnTo>
                  <a:lnTo>
                    <a:pt x="4717" y="2358"/>
                  </a:lnTo>
                  <a:cubicBezTo>
                    <a:pt x="4717" y="1063"/>
                    <a:pt x="3666" y="0"/>
                    <a:pt x="2359"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2"/>
            <p:cNvSpPr/>
            <p:nvPr/>
          </p:nvSpPr>
          <p:spPr>
            <a:xfrm>
              <a:off x="4746863" y="2923500"/>
              <a:ext cx="159526" cy="159526"/>
            </a:xfrm>
            <a:custGeom>
              <a:rect b="b" l="l" r="r" t="t"/>
              <a:pathLst>
                <a:path extrusionOk="0" h="4632" w="4632">
                  <a:moveTo>
                    <a:pt x="2310" y="0"/>
                  </a:moveTo>
                  <a:cubicBezTo>
                    <a:pt x="1027" y="0"/>
                    <a:pt x="0" y="1039"/>
                    <a:pt x="0" y="2310"/>
                  </a:cubicBezTo>
                  <a:cubicBezTo>
                    <a:pt x="0" y="3593"/>
                    <a:pt x="1027" y="4631"/>
                    <a:pt x="2310" y="4631"/>
                  </a:cubicBezTo>
                  <a:cubicBezTo>
                    <a:pt x="3593" y="4631"/>
                    <a:pt x="4631" y="3593"/>
                    <a:pt x="4631" y="2310"/>
                  </a:cubicBezTo>
                  <a:cubicBezTo>
                    <a:pt x="4631" y="1039"/>
                    <a:pt x="3593" y="0"/>
                    <a:pt x="2310"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2"/>
            <p:cNvSpPr/>
            <p:nvPr/>
          </p:nvSpPr>
          <p:spPr>
            <a:xfrm>
              <a:off x="4745175" y="3122561"/>
              <a:ext cx="162901" cy="273970"/>
            </a:xfrm>
            <a:custGeom>
              <a:rect b="b" l="l" r="r" t="t"/>
              <a:pathLst>
                <a:path extrusionOk="0" h="7955" w="4730">
                  <a:moveTo>
                    <a:pt x="2359" y="0"/>
                  </a:moveTo>
                  <a:cubicBezTo>
                    <a:pt x="1064" y="0"/>
                    <a:pt x="0" y="1063"/>
                    <a:pt x="0" y="2358"/>
                  </a:cubicBezTo>
                  <a:lnTo>
                    <a:pt x="0" y="3984"/>
                  </a:lnTo>
                  <a:lnTo>
                    <a:pt x="966" y="7955"/>
                  </a:lnTo>
                  <a:lnTo>
                    <a:pt x="3898" y="7955"/>
                  </a:lnTo>
                  <a:lnTo>
                    <a:pt x="4729" y="3984"/>
                  </a:lnTo>
                  <a:lnTo>
                    <a:pt x="4729" y="2358"/>
                  </a:lnTo>
                  <a:cubicBezTo>
                    <a:pt x="4729" y="1063"/>
                    <a:pt x="3666" y="0"/>
                    <a:pt x="2359"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2"/>
            <p:cNvSpPr/>
            <p:nvPr/>
          </p:nvSpPr>
          <p:spPr>
            <a:xfrm>
              <a:off x="5203463" y="2923500"/>
              <a:ext cx="159526" cy="159526"/>
            </a:xfrm>
            <a:custGeom>
              <a:rect b="b" l="l" r="r" t="t"/>
              <a:pathLst>
                <a:path extrusionOk="0" h="4632" w="4632">
                  <a:moveTo>
                    <a:pt x="2322" y="0"/>
                  </a:moveTo>
                  <a:cubicBezTo>
                    <a:pt x="1039" y="0"/>
                    <a:pt x="0" y="1039"/>
                    <a:pt x="0" y="2310"/>
                  </a:cubicBezTo>
                  <a:cubicBezTo>
                    <a:pt x="0" y="3593"/>
                    <a:pt x="1039" y="4631"/>
                    <a:pt x="2322" y="4631"/>
                  </a:cubicBezTo>
                  <a:cubicBezTo>
                    <a:pt x="3593" y="4631"/>
                    <a:pt x="4631" y="3593"/>
                    <a:pt x="4631" y="2310"/>
                  </a:cubicBezTo>
                  <a:cubicBezTo>
                    <a:pt x="4631" y="1039"/>
                    <a:pt x="3593" y="0"/>
                    <a:pt x="2322"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2"/>
            <p:cNvSpPr/>
            <p:nvPr/>
          </p:nvSpPr>
          <p:spPr>
            <a:xfrm>
              <a:off x="5201776" y="3122561"/>
              <a:ext cx="162901" cy="273970"/>
            </a:xfrm>
            <a:custGeom>
              <a:rect b="b" l="l" r="r" t="t"/>
              <a:pathLst>
                <a:path extrusionOk="0" h="7955" w="4730">
                  <a:moveTo>
                    <a:pt x="2371" y="0"/>
                  </a:moveTo>
                  <a:cubicBezTo>
                    <a:pt x="1064" y="0"/>
                    <a:pt x="0" y="1063"/>
                    <a:pt x="0" y="2358"/>
                  </a:cubicBezTo>
                  <a:lnTo>
                    <a:pt x="0" y="3984"/>
                  </a:lnTo>
                  <a:lnTo>
                    <a:pt x="978" y="7955"/>
                  </a:lnTo>
                  <a:lnTo>
                    <a:pt x="3898" y="7955"/>
                  </a:lnTo>
                  <a:lnTo>
                    <a:pt x="4729" y="3984"/>
                  </a:lnTo>
                  <a:lnTo>
                    <a:pt x="4729" y="2358"/>
                  </a:lnTo>
                  <a:cubicBezTo>
                    <a:pt x="4729" y="1063"/>
                    <a:pt x="3666" y="0"/>
                    <a:pt x="2371" y="0"/>
                  </a:cubicBez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 name="Google Shape;1467;p72"/>
          <p:cNvSpPr/>
          <p:nvPr/>
        </p:nvSpPr>
        <p:spPr>
          <a:xfrm>
            <a:off x="7028472" y="3432277"/>
            <a:ext cx="1203863" cy="1076106"/>
          </a:xfrm>
          <a:custGeom>
            <a:rect b="b" l="l" r="r" t="t"/>
            <a:pathLst>
              <a:path extrusionOk="0" h="6511" w="7284">
                <a:moveTo>
                  <a:pt x="2220" y="0"/>
                </a:moveTo>
                <a:cubicBezTo>
                  <a:pt x="2146" y="0"/>
                  <a:pt x="2075" y="33"/>
                  <a:pt x="2029" y="95"/>
                </a:cubicBezTo>
                <a:lnTo>
                  <a:pt x="1564" y="645"/>
                </a:lnTo>
                <a:lnTo>
                  <a:pt x="1479" y="571"/>
                </a:lnTo>
                <a:cubicBezTo>
                  <a:pt x="1446" y="544"/>
                  <a:pt x="1410" y="531"/>
                  <a:pt x="1377" y="531"/>
                </a:cubicBezTo>
                <a:cubicBezTo>
                  <a:pt x="1336" y="531"/>
                  <a:pt x="1298" y="550"/>
                  <a:pt x="1271" y="584"/>
                </a:cubicBezTo>
                <a:lnTo>
                  <a:pt x="452" y="1549"/>
                </a:lnTo>
                <a:cubicBezTo>
                  <a:pt x="391" y="1610"/>
                  <a:pt x="404" y="1708"/>
                  <a:pt x="465" y="1757"/>
                </a:cubicBezTo>
                <a:lnTo>
                  <a:pt x="550" y="1830"/>
                </a:lnTo>
                <a:lnTo>
                  <a:pt x="86" y="2392"/>
                </a:lnTo>
                <a:cubicBezTo>
                  <a:pt x="0" y="2490"/>
                  <a:pt x="0" y="2624"/>
                  <a:pt x="74" y="2722"/>
                </a:cubicBezTo>
                <a:lnTo>
                  <a:pt x="110" y="2771"/>
                </a:lnTo>
                <a:cubicBezTo>
                  <a:pt x="416" y="3162"/>
                  <a:pt x="795" y="3480"/>
                  <a:pt x="1222" y="3712"/>
                </a:cubicBezTo>
                <a:lnTo>
                  <a:pt x="1271" y="3736"/>
                </a:lnTo>
                <a:cubicBezTo>
                  <a:pt x="1311" y="3759"/>
                  <a:pt x="1355" y="3769"/>
                  <a:pt x="1398" y="3769"/>
                </a:cubicBezTo>
                <a:cubicBezTo>
                  <a:pt x="1473" y="3769"/>
                  <a:pt x="1547" y="3737"/>
                  <a:pt x="1601" y="3675"/>
                </a:cubicBezTo>
                <a:lnTo>
                  <a:pt x="2065" y="3113"/>
                </a:lnTo>
                <a:lnTo>
                  <a:pt x="2188" y="3211"/>
                </a:lnTo>
                <a:cubicBezTo>
                  <a:pt x="2216" y="3234"/>
                  <a:pt x="2251" y="3246"/>
                  <a:pt x="2285" y="3246"/>
                </a:cubicBezTo>
                <a:cubicBezTo>
                  <a:pt x="2324" y="3246"/>
                  <a:pt x="2363" y="3231"/>
                  <a:pt x="2395" y="3199"/>
                </a:cubicBezTo>
                <a:lnTo>
                  <a:pt x="2591" y="2954"/>
                </a:lnTo>
                <a:lnTo>
                  <a:pt x="6721" y="6437"/>
                </a:lnTo>
                <a:cubicBezTo>
                  <a:pt x="6781" y="6486"/>
                  <a:pt x="6854" y="6511"/>
                  <a:pt x="6926" y="6511"/>
                </a:cubicBezTo>
                <a:cubicBezTo>
                  <a:pt x="7014" y="6511"/>
                  <a:pt x="7100" y="6474"/>
                  <a:pt x="7161" y="6400"/>
                </a:cubicBezTo>
                <a:cubicBezTo>
                  <a:pt x="7283" y="6266"/>
                  <a:pt x="7259" y="6070"/>
                  <a:pt x="7124" y="5960"/>
                </a:cubicBezTo>
                <a:lnTo>
                  <a:pt x="3006" y="2465"/>
                </a:lnTo>
                <a:lnTo>
                  <a:pt x="3214" y="2233"/>
                </a:lnTo>
                <a:cubicBezTo>
                  <a:pt x="3263" y="2160"/>
                  <a:pt x="3251" y="2074"/>
                  <a:pt x="3190" y="2025"/>
                </a:cubicBezTo>
                <a:lnTo>
                  <a:pt x="3080" y="1928"/>
                </a:lnTo>
                <a:lnTo>
                  <a:pt x="3544" y="1378"/>
                </a:lnTo>
                <a:cubicBezTo>
                  <a:pt x="3629" y="1280"/>
                  <a:pt x="3629" y="1146"/>
                  <a:pt x="3556" y="1048"/>
                </a:cubicBezTo>
                <a:lnTo>
                  <a:pt x="3519" y="999"/>
                </a:lnTo>
                <a:cubicBezTo>
                  <a:pt x="3214" y="608"/>
                  <a:pt x="2835" y="290"/>
                  <a:pt x="2408" y="58"/>
                </a:cubicBezTo>
                <a:lnTo>
                  <a:pt x="2346" y="34"/>
                </a:lnTo>
                <a:cubicBezTo>
                  <a:pt x="2306" y="11"/>
                  <a:pt x="2262" y="0"/>
                  <a:pt x="2220" y="0"/>
                </a:cubicBezTo>
                <a:close/>
              </a:path>
            </a:pathLst>
          </a:custGeom>
          <a:gradFill>
            <a:gsLst>
              <a:gs pos="0">
                <a:schemeClr val="accent1"/>
              </a:gs>
              <a:gs pos="37000">
                <a:schemeClr val="dk2"/>
              </a:gs>
              <a:gs pos="74000">
                <a:schemeClr val="accen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2"/>
          <p:cNvSpPr/>
          <p:nvPr/>
        </p:nvSpPr>
        <p:spPr>
          <a:xfrm>
            <a:off x="3612050" y="3581575"/>
            <a:ext cx="2134198" cy="926792"/>
          </a:xfrm>
          <a:custGeom>
            <a:rect b="b" l="l" r="r" t="t"/>
            <a:pathLst>
              <a:path extrusionOk="0" h="17719" w="40801">
                <a:moveTo>
                  <a:pt x="10802" y="0"/>
                </a:moveTo>
                <a:lnTo>
                  <a:pt x="0" y="17718"/>
                </a:lnTo>
                <a:lnTo>
                  <a:pt x="40801" y="17718"/>
                </a:lnTo>
                <a:lnTo>
                  <a:pt x="40801" y="10912"/>
                </a:lnTo>
                <a:lnTo>
                  <a:pt x="10802" y="0"/>
                </a:lnTo>
                <a:close/>
              </a:path>
            </a:pathLst>
          </a:custGeom>
          <a:gradFill>
            <a:gsLst>
              <a:gs pos="0">
                <a:schemeClr val="lt2"/>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73"/>
          <p:cNvSpPr txBox="1"/>
          <p:nvPr>
            <p:ph idx="1" type="body"/>
          </p:nvPr>
        </p:nvSpPr>
        <p:spPr>
          <a:xfrm>
            <a:off x="726600" y="1017725"/>
            <a:ext cx="7704000" cy="35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sz="2000"/>
          </a:p>
          <a:p>
            <a:pPr indent="0" lvl="0" marL="0" rtl="0" algn="l">
              <a:spcBef>
                <a:spcPts val="1000"/>
              </a:spcBef>
              <a:spcAft>
                <a:spcPts val="0"/>
              </a:spcAft>
              <a:buNone/>
            </a:pPr>
            <a:r>
              <a:rPr b="1" lang="en" sz="2000">
                <a:latin typeface="Baskervville"/>
                <a:ea typeface="Baskervville"/>
                <a:cs typeface="Baskervville"/>
                <a:sym typeface="Baskervville"/>
              </a:rPr>
              <a:t>Vectors:</a:t>
            </a:r>
            <a:endParaRPr b="1" sz="2000">
              <a:latin typeface="Baskervville"/>
              <a:ea typeface="Baskervville"/>
              <a:cs typeface="Baskervville"/>
              <a:sym typeface="Baskervville"/>
            </a:endParaRPr>
          </a:p>
          <a:p>
            <a:pPr indent="-215900" lvl="0" marL="241300" rtl="0" algn="l">
              <a:spcBef>
                <a:spcPts val="1000"/>
              </a:spcBef>
              <a:spcAft>
                <a:spcPts val="0"/>
              </a:spcAft>
              <a:buSzPts val="1400"/>
              <a:buChar char="■"/>
            </a:pPr>
            <a:r>
              <a:rPr lang="en" u="sng">
                <a:hlinkClick r:id="rId3"/>
              </a:rPr>
              <a:t>Free vector gradient luxury law firm instagram posts</a:t>
            </a:r>
            <a:endParaRPr/>
          </a:p>
          <a:p>
            <a:pPr indent="0" lvl="0" marL="0" rtl="0" algn="l">
              <a:spcBef>
                <a:spcPts val="1000"/>
              </a:spcBef>
              <a:spcAft>
                <a:spcPts val="0"/>
              </a:spcAft>
              <a:buNone/>
            </a:pPr>
            <a:r>
              <a:rPr b="1" lang="en" sz="2000">
                <a:latin typeface="Baskervville"/>
                <a:ea typeface="Baskervville"/>
                <a:cs typeface="Baskervville"/>
                <a:sym typeface="Baskervville"/>
              </a:rPr>
              <a:t>Photos:</a:t>
            </a:r>
            <a:endParaRPr b="1" sz="2000">
              <a:latin typeface="Baskervville"/>
              <a:ea typeface="Baskervville"/>
              <a:cs typeface="Baskervville"/>
              <a:sym typeface="Baskervville"/>
            </a:endParaRPr>
          </a:p>
          <a:p>
            <a:pPr indent="-215900" lvl="0" marL="241300" rtl="0" algn="l">
              <a:spcBef>
                <a:spcPts val="1000"/>
              </a:spcBef>
              <a:spcAft>
                <a:spcPts val="0"/>
              </a:spcAft>
              <a:buSzPts val="1400"/>
              <a:buChar char="■"/>
            </a:pPr>
            <a:r>
              <a:rPr lang="en" u="sng">
                <a:hlinkClick r:id="rId4"/>
              </a:rPr>
              <a:t>Top view over career guidance items for judges</a:t>
            </a:r>
            <a:endParaRPr/>
          </a:p>
          <a:p>
            <a:pPr indent="-215900" lvl="0" marL="241300" rtl="0" algn="l">
              <a:spcBef>
                <a:spcPts val="300"/>
              </a:spcBef>
              <a:spcAft>
                <a:spcPts val="0"/>
              </a:spcAft>
              <a:buSzPts val="1400"/>
              <a:buChar char="■"/>
            </a:pPr>
            <a:r>
              <a:rPr lang="en" u="sng">
                <a:hlinkClick r:id="rId5"/>
              </a:rPr>
              <a:t>Free photo businessman and businesswoman sitting in front of manager at workplace</a:t>
            </a:r>
            <a:endParaRPr/>
          </a:p>
          <a:p>
            <a:pPr indent="-215900" lvl="0" marL="241300" rtl="0" algn="l">
              <a:spcBef>
                <a:spcPts val="300"/>
              </a:spcBef>
              <a:spcAft>
                <a:spcPts val="0"/>
              </a:spcAft>
              <a:buSzPts val="1400"/>
              <a:buChar char="■"/>
            </a:pPr>
            <a:r>
              <a:rPr lang="en" u="sng">
                <a:hlinkClick r:id="rId6"/>
              </a:rPr>
              <a:t>Truth concept arrangement at a crime scene</a:t>
            </a:r>
            <a:endParaRPr/>
          </a:p>
          <a:p>
            <a:pPr indent="-215900" lvl="0" marL="241300" rtl="0" algn="l">
              <a:spcBef>
                <a:spcPts val="300"/>
              </a:spcBef>
              <a:spcAft>
                <a:spcPts val="0"/>
              </a:spcAft>
              <a:buSzPts val="1400"/>
              <a:buChar char="■"/>
            </a:pPr>
            <a:r>
              <a:rPr lang="en" u="sng">
                <a:hlinkClick r:id="rId7"/>
              </a:rPr>
              <a:t>Front view of elegant businesswoman holding clipboard with copy space</a:t>
            </a:r>
            <a:endParaRPr/>
          </a:p>
          <a:p>
            <a:pPr indent="-215900" lvl="0" marL="241300" rtl="0" algn="l">
              <a:spcBef>
                <a:spcPts val="300"/>
              </a:spcBef>
              <a:spcAft>
                <a:spcPts val="0"/>
              </a:spcAft>
              <a:buSzPts val="1400"/>
              <a:buChar char="■"/>
            </a:pPr>
            <a:r>
              <a:rPr lang="en" u="sng">
                <a:hlinkClick r:id="rId8"/>
              </a:rPr>
              <a:t>Free photo businessman next to white board</a:t>
            </a:r>
            <a:endParaRPr/>
          </a:p>
        </p:txBody>
      </p:sp>
      <p:sp>
        <p:nvSpPr>
          <p:cNvPr id="1474" name="Google Shape;1474;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8" name="Shape 1478"/>
        <p:cNvGrpSpPr/>
        <p:nvPr/>
      </p:nvGrpSpPr>
      <p:grpSpPr>
        <a:xfrm>
          <a:off x="0" y="0"/>
          <a:ext cx="0" cy="0"/>
          <a:chOff x="0" y="0"/>
          <a:chExt cx="0" cy="0"/>
        </a:xfrm>
      </p:grpSpPr>
      <p:sp>
        <p:nvSpPr>
          <p:cNvPr id="1479" name="Google Shape;1479;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480" name="Google Shape;1480;p74"/>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4" name="Shape 1484"/>
        <p:cNvGrpSpPr/>
        <p:nvPr/>
      </p:nvGrpSpPr>
      <p:grpSpPr>
        <a:xfrm>
          <a:off x="0" y="0"/>
          <a:ext cx="0" cy="0"/>
          <a:chOff x="0" y="0"/>
          <a:chExt cx="0" cy="0"/>
        </a:xfrm>
      </p:grpSpPr>
      <p:sp>
        <p:nvSpPr>
          <p:cNvPr id="1485" name="Google Shape;1485;p75"/>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486" name="Google Shape;1486;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0"/>
          <p:cNvSpPr txBox="1"/>
          <p:nvPr>
            <p:ph idx="1" type="subTitle"/>
          </p:nvPr>
        </p:nvSpPr>
        <p:spPr>
          <a:xfrm>
            <a:off x="2643188" y="3034950"/>
            <a:ext cx="3850800" cy="111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512" name="Google Shape;512;p40"/>
          <p:cNvSpPr txBox="1"/>
          <p:nvPr>
            <p:ph type="title"/>
          </p:nvPr>
        </p:nvSpPr>
        <p:spPr>
          <a:xfrm>
            <a:off x="2650013" y="1720800"/>
            <a:ext cx="3850800" cy="111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r>
              <a:rPr lang="en"/>
              <a:t>!</a:t>
            </a:r>
            <a:endParaRPr/>
          </a:p>
        </p:txBody>
      </p:sp>
      <p:grpSp>
        <p:nvGrpSpPr>
          <p:cNvPr id="513" name="Google Shape;513;p40"/>
          <p:cNvGrpSpPr/>
          <p:nvPr/>
        </p:nvGrpSpPr>
        <p:grpSpPr>
          <a:xfrm>
            <a:off x="-9600" y="2459875"/>
            <a:ext cx="1062900" cy="223775"/>
            <a:chOff x="-9600" y="2459875"/>
            <a:chExt cx="1062900" cy="223775"/>
          </a:xfrm>
        </p:grpSpPr>
        <p:sp>
          <p:nvSpPr>
            <p:cNvPr id="514" name="Google Shape;514;p40"/>
            <p:cNvSpPr/>
            <p:nvPr/>
          </p:nvSpPr>
          <p:spPr>
            <a:xfrm>
              <a:off x="-9600" y="2459875"/>
              <a:ext cx="10629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0"/>
            <p:cNvSpPr/>
            <p:nvPr/>
          </p:nvSpPr>
          <p:spPr>
            <a:xfrm>
              <a:off x="-9600" y="2657550"/>
              <a:ext cx="10629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40"/>
          <p:cNvSpPr/>
          <p:nvPr/>
        </p:nvSpPr>
        <p:spPr>
          <a:xfrm>
            <a:off x="971888" y="1807413"/>
            <a:ext cx="1181302" cy="944556"/>
          </a:xfrm>
          <a:custGeom>
            <a:rect b="b" l="l" r="r" t="t"/>
            <a:pathLst>
              <a:path extrusionOk="0" h="13112" w="16399">
                <a:moveTo>
                  <a:pt x="2297" y="5193"/>
                </a:moveTo>
                <a:lnTo>
                  <a:pt x="3690" y="10619"/>
                </a:lnTo>
                <a:lnTo>
                  <a:pt x="880" y="10619"/>
                </a:lnTo>
                <a:lnTo>
                  <a:pt x="2297" y="5193"/>
                </a:lnTo>
                <a:close/>
                <a:moveTo>
                  <a:pt x="14089" y="5193"/>
                </a:moveTo>
                <a:lnTo>
                  <a:pt x="15506" y="10619"/>
                </a:lnTo>
                <a:lnTo>
                  <a:pt x="12708" y="10619"/>
                </a:lnTo>
                <a:lnTo>
                  <a:pt x="14089" y="5193"/>
                </a:lnTo>
                <a:close/>
                <a:moveTo>
                  <a:pt x="8199" y="0"/>
                </a:moveTo>
                <a:cubicBezTo>
                  <a:pt x="8004" y="0"/>
                  <a:pt x="7845" y="159"/>
                  <a:pt x="7845" y="354"/>
                </a:cubicBezTo>
                <a:cubicBezTo>
                  <a:pt x="7845" y="513"/>
                  <a:pt x="7967" y="648"/>
                  <a:pt x="8114" y="684"/>
                </a:cubicBezTo>
                <a:cubicBezTo>
                  <a:pt x="8114" y="794"/>
                  <a:pt x="8077" y="1063"/>
                  <a:pt x="7930" y="1210"/>
                </a:cubicBezTo>
                <a:cubicBezTo>
                  <a:pt x="7906" y="1234"/>
                  <a:pt x="7845" y="1271"/>
                  <a:pt x="7784" y="1307"/>
                </a:cubicBezTo>
                <a:cubicBezTo>
                  <a:pt x="7576" y="1417"/>
                  <a:pt x="7258" y="1589"/>
                  <a:pt x="7295" y="2016"/>
                </a:cubicBezTo>
                <a:cubicBezTo>
                  <a:pt x="7332" y="2456"/>
                  <a:pt x="7796" y="2542"/>
                  <a:pt x="7955" y="2566"/>
                </a:cubicBezTo>
                <a:cubicBezTo>
                  <a:pt x="7214" y="3368"/>
                  <a:pt x="6370" y="3478"/>
                  <a:pt x="5523" y="3478"/>
                </a:cubicBezTo>
                <a:cubicBezTo>
                  <a:pt x="5364" y="3478"/>
                  <a:pt x="5205" y="3474"/>
                  <a:pt x="5047" y="3470"/>
                </a:cubicBezTo>
                <a:cubicBezTo>
                  <a:pt x="4896" y="3467"/>
                  <a:pt x="4749" y="3464"/>
                  <a:pt x="4604" y="3464"/>
                </a:cubicBezTo>
                <a:cubicBezTo>
                  <a:pt x="4207" y="3464"/>
                  <a:pt x="3832" y="3488"/>
                  <a:pt x="3483" y="3605"/>
                </a:cubicBezTo>
                <a:cubicBezTo>
                  <a:pt x="2810" y="3837"/>
                  <a:pt x="2493" y="4228"/>
                  <a:pt x="2334" y="4533"/>
                </a:cubicBezTo>
                <a:cubicBezTo>
                  <a:pt x="2297" y="4619"/>
                  <a:pt x="2261" y="4704"/>
                  <a:pt x="2236" y="4778"/>
                </a:cubicBezTo>
                <a:cubicBezTo>
                  <a:pt x="2224" y="4790"/>
                  <a:pt x="2212" y="4802"/>
                  <a:pt x="2212" y="4814"/>
                </a:cubicBezTo>
                <a:lnTo>
                  <a:pt x="697" y="10619"/>
                </a:lnTo>
                <a:lnTo>
                  <a:pt x="73" y="10619"/>
                </a:lnTo>
                <a:cubicBezTo>
                  <a:pt x="49" y="10619"/>
                  <a:pt x="24" y="10619"/>
                  <a:pt x="12" y="10643"/>
                </a:cubicBezTo>
                <a:cubicBezTo>
                  <a:pt x="0" y="10655"/>
                  <a:pt x="0" y="10680"/>
                  <a:pt x="0" y="10704"/>
                </a:cubicBezTo>
                <a:cubicBezTo>
                  <a:pt x="318" y="11694"/>
                  <a:pt x="1234" y="12366"/>
                  <a:pt x="2273" y="12366"/>
                </a:cubicBezTo>
                <a:cubicBezTo>
                  <a:pt x="3324" y="12366"/>
                  <a:pt x="4228" y="11706"/>
                  <a:pt x="4546" y="10704"/>
                </a:cubicBezTo>
                <a:cubicBezTo>
                  <a:pt x="4546" y="10680"/>
                  <a:pt x="4546" y="10655"/>
                  <a:pt x="4533" y="10643"/>
                </a:cubicBezTo>
                <a:cubicBezTo>
                  <a:pt x="4521" y="10619"/>
                  <a:pt x="4497" y="10619"/>
                  <a:pt x="4472" y="10619"/>
                </a:cubicBezTo>
                <a:lnTo>
                  <a:pt x="3861" y="10619"/>
                </a:lnTo>
                <a:lnTo>
                  <a:pt x="3861" y="10606"/>
                </a:lnTo>
                <a:lnTo>
                  <a:pt x="2383" y="4814"/>
                </a:lnTo>
                <a:cubicBezTo>
                  <a:pt x="2383" y="4814"/>
                  <a:pt x="2383" y="4802"/>
                  <a:pt x="2371" y="4790"/>
                </a:cubicBezTo>
                <a:cubicBezTo>
                  <a:pt x="2933" y="3825"/>
                  <a:pt x="4106" y="3788"/>
                  <a:pt x="5548" y="3739"/>
                </a:cubicBezTo>
                <a:cubicBezTo>
                  <a:pt x="5670" y="3727"/>
                  <a:pt x="5804" y="3727"/>
                  <a:pt x="5939" y="3727"/>
                </a:cubicBezTo>
                <a:cubicBezTo>
                  <a:pt x="7344" y="3666"/>
                  <a:pt x="7906" y="2908"/>
                  <a:pt x="8065" y="2627"/>
                </a:cubicBezTo>
                <a:lnTo>
                  <a:pt x="8065" y="2627"/>
                </a:lnTo>
                <a:cubicBezTo>
                  <a:pt x="8065" y="3201"/>
                  <a:pt x="8065" y="5804"/>
                  <a:pt x="7979" y="6611"/>
                </a:cubicBezTo>
                <a:cubicBezTo>
                  <a:pt x="7857" y="7796"/>
                  <a:pt x="7442" y="8737"/>
                  <a:pt x="7442" y="8749"/>
                </a:cubicBezTo>
                <a:cubicBezTo>
                  <a:pt x="7442" y="8749"/>
                  <a:pt x="7442" y="8761"/>
                  <a:pt x="7442" y="8761"/>
                </a:cubicBezTo>
                <a:lnTo>
                  <a:pt x="7161" y="8761"/>
                </a:lnTo>
                <a:cubicBezTo>
                  <a:pt x="7014" y="8761"/>
                  <a:pt x="6892" y="8871"/>
                  <a:pt x="6892" y="9018"/>
                </a:cubicBezTo>
                <a:lnTo>
                  <a:pt x="6892" y="9397"/>
                </a:lnTo>
                <a:lnTo>
                  <a:pt x="6843" y="9397"/>
                </a:lnTo>
                <a:cubicBezTo>
                  <a:pt x="6696" y="9397"/>
                  <a:pt x="6586" y="9507"/>
                  <a:pt x="6586" y="9653"/>
                </a:cubicBezTo>
                <a:lnTo>
                  <a:pt x="6586" y="9910"/>
                </a:lnTo>
                <a:cubicBezTo>
                  <a:pt x="6586" y="10057"/>
                  <a:pt x="6696" y="10167"/>
                  <a:pt x="6843" y="10167"/>
                </a:cubicBezTo>
                <a:lnTo>
                  <a:pt x="6892" y="10167"/>
                </a:lnTo>
                <a:lnTo>
                  <a:pt x="6892" y="10704"/>
                </a:lnTo>
                <a:cubicBezTo>
                  <a:pt x="6892" y="10851"/>
                  <a:pt x="7014" y="10961"/>
                  <a:pt x="7161" y="10961"/>
                </a:cubicBezTo>
                <a:lnTo>
                  <a:pt x="7454" y="10961"/>
                </a:lnTo>
                <a:lnTo>
                  <a:pt x="7454" y="12256"/>
                </a:lnTo>
                <a:lnTo>
                  <a:pt x="6354" y="12256"/>
                </a:lnTo>
                <a:cubicBezTo>
                  <a:pt x="6232" y="12256"/>
                  <a:pt x="6122" y="12354"/>
                  <a:pt x="6122" y="12488"/>
                </a:cubicBezTo>
                <a:lnTo>
                  <a:pt x="6122" y="12879"/>
                </a:lnTo>
                <a:cubicBezTo>
                  <a:pt x="6122" y="13001"/>
                  <a:pt x="6232" y="13111"/>
                  <a:pt x="6354" y="13111"/>
                </a:cubicBezTo>
                <a:lnTo>
                  <a:pt x="10044" y="13111"/>
                </a:lnTo>
                <a:cubicBezTo>
                  <a:pt x="10167" y="13111"/>
                  <a:pt x="10264" y="13001"/>
                  <a:pt x="10264" y="12879"/>
                </a:cubicBezTo>
                <a:lnTo>
                  <a:pt x="10264" y="12488"/>
                </a:lnTo>
                <a:cubicBezTo>
                  <a:pt x="10264" y="12354"/>
                  <a:pt x="10167" y="12256"/>
                  <a:pt x="10044" y="12256"/>
                </a:cubicBezTo>
                <a:lnTo>
                  <a:pt x="8932" y="12256"/>
                </a:lnTo>
                <a:lnTo>
                  <a:pt x="8932" y="10961"/>
                </a:lnTo>
                <a:lnTo>
                  <a:pt x="9238" y="10961"/>
                </a:lnTo>
                <a:cubicBezTo>
                  <a:pt x="9385" y="10961"/>
                  <a:pt x="9494" y="10851"/>
                  <a:pt x="9494" y="10704"/>
                </a:cubicBezTo>
                <a:lnTo>
                  <a:pt x="9494" y="10167"/>
                </a:lnTo>
                <a:lnTo>
                  <a:pt x="9556" y="10167"/>
                </a:lnTo>
                <a:cubicBezTo>
                  <a:pt x="9690" y="10167"/>
                  <a:pt x="9812" y="10057"/>
                  <a:pt x="9812" y="9910"/>
                </a:cubicBezTo>
                <a:lnTo>
                  <a:pt x="9812" y="9653"/>
                </a:lnTo>
                <a:cubicBezTo>
                  <a:pt x="9812" y="9507"/>
                  <a:pt x="9690" y="9397"/>
                  <a:pt x="9556" y="9397"/>
                </a:cubicBezTo>
                <a:lnTo>
                  <a:pt x="9494" y="9397"/>
                </a:lnTo>
                <a:lnTo>
                  <a:pt x="9494" y="9018"/>
                </a:lnTo>
                <a:cubicBezTo>
                  <a:pt x="9494" y="8871"/>
                  <a:pt x="9372" y="8761"/>
                  <a:pt x="9238" y="8761"/>
                </a:cubicBezTo>
                <a:lnTo>
                  <a:pt x="8957" y="8761"/>
                </a:lnTo>
                <a:cubicBezTo>
                  <a:pt x="8957" y="8761"/>
                  <a:pt x="8957" y="8749"/>
                  <a:pt x="8957" y="8749"/>
                </a:cubicBezTo>
                <a:cubicBezTo>
                  <a:pt x="8945" y="8737"/>
                  <a:pt x="8529" y="7796"/>
                  <a:pt x="8407" y="6611"/>
                </a:cubicBezTo>
                <a:cubicBezTo>
                  <a:pt x="8321" y="5804"/>
                  <a:pt x="8321" y="3201"/>
                  <a:pt x="8321" y="2627"/>
                </a:cubicBezTo>
                <a:lnTo>
                  <a:pt x="8321" y="2627"/>
                </a:lnTo>
                <a:cubicBezTo>
                  <a:pt x="8480" y="2908"/>
                  <a:pt x="9042" y="3678"/>
                  <a:pt x="10460" y="3727"/>
                </a:cubicBezTo>
                <a:cubicBezTo>
                  <a:pt x="10582" y="3727"/>
                  <a:pt x="10716" y="3739"/>
                  <a:pt x="10851" y="3739"/>
                </a:cubicBezTo>
                <a:cubicBezTo>
                  <a:pt x="12293" y="3788"/>
                  <a:pt x="13466" y="3825"/>
                  <a:pt x="14016" y="4802"/>
                </a:cubicBezTo>
                <a:lnTo>
                  <a:pt x="14003" y="4814"/>
                </a:lnTo>
                <a:lnTo>
                  <a:pt x="12525" y="10606"/>
                </a:lnTo>
                <a:lnTo>
                  <a:pt x="12525" y="10619"/>
                </a:lnTo>
                <a:lnTo>
                  <a:pt x="11914" y="10619"/>
                </a:lnTo>
                <a:cubicBezTo>
                  <a:pt x="11889" y="10619"/>
                  <a:pt x="11865" y="10619"/>
                  <a:pt x="11853" y="10643"/>
                </a:cubicBezTo>
                <a:cubicBezTo>
                  <a:pt x="11841" y="10655"/>
                  <a:pt x="11841" y="10680"/>
                  <a:pt x="11853" y="10704"/>
                </a:cubicBezTo>
                <a:cubicBezTo>
                  <a:pt x="12158" y="11694"/>
                  <a:pt x="13075" y="12366"/>
                  <a:pt x="14113" y="12366"/>
                </a:cubicBezTo>
                <a:cubicBezTo>
                  <a:pt x="15164" y="12366"/>
                  <a:pt x="16069" y="11706"/>
                  <a:pt x="16386" y="10704"/>
                </a:cubicBezTo>
                <a:cubicBezTo>
                  <a:pt x="16398" y="10680"/>
                  <a:pt x="16386" y="10655"/>
                  <a:pt x="16374" y="10643"/>
                </a:cubicBezTo>
                <a:cubicBezTo>
                  <a:pt x="16362" y="10619"/>
                  <a:pt x="16337" y="10619"/>
                  <a:pt x="16313" y="10619"/>
                </a:cubicBezTo>
                <a:lnTo>
                  <a:pt x="15690" y="10619"/>
                </a:lnTo>
                <a:lnTo>
                  <a:pt x="14175" y="4814"/>
                </a:lnTo>
                <a:cubicBezTo>
                  <a:pt x="14175" y="4802"/>
                  <a:pt x="14162" y="4778"/>
                  <a:pt x="14150" y="4766"/>
                </a:cubicBezTo>
                <a:cubicBezTo>
                  <a:pt x="14126" y="4692"/>
                  <a:pt x="14089" y="4619"/>
                  <a:pt x="14052" y="4533"/>
                </a:cubicBezTo>
                <a:cubicBezTo>
                  <a:pt x="13893" y="4228"/>
                  <a:pt x="13576" y="3837"/>
                  <a:pt x="12916" y="3605"/>
                </a:cubicBezTo>
                <a:cubicBezTo>
                  <a:pt x="12567" y="3488"/>
                  <a:pt x="12185" y="3464"/>
                  <a:pt x="11784" y="3464"/>
                </a:cubicBezTo>
                <a:cubicBezTo>
                  <a:pt x="11638" y="3464"/>
                  <a:pt x="11490" y="3467"/>
                  <a:pt x="11340" y="3470"/>
                </a:cubicBezTo>
                <a:cubicBezTo>
                  <a:pt x="11181" y="3474"/>
                  <a:pt x="11022" y="3478"/>
                  <a:pt x="10863" y="3478"/>
                </a:cubicBezTo>
                <a:cubicBezTo>
                  <a:pt x="10017" y="3478"/>
                  <a:pt x="9172" y="3368"/>
                  <a:pt x="8431" y="2566"/>
                </a:cubicBezTo>
                <a:cubicBezTo>
                  <a:pt x="8590" y="2542"/>
                  <a:pt x="9055" y="2456"/>
                  <a:pt x="9091" y="2016"/>
                </a:cubicBezTo>
                <a:cubicBezTo>
                  <a:pt x="9128" y="1589"/>
                  <a:pt x="8822" y="1417"/>
                  <a:pt x="8602" y="1307"/>
                </a:cubicBezTo>
                <a:cubicBezTo>
                  <a:pt x="8541" y="1271"/>
                  <a:pt x="8480" y="1234"/>
                  <a:pt x="8456" y="1210"/>
                </a:cubicBezTo>
                <a:cubicBezTo>
                  <a:pt x="8309" y="1063"/>
                  <a:pt x="8273" y="794"/>
                  <a:pt x="8273" y="684"/>
                </a:cubicBezTo>
                <a:cubicBezTo>
                  <a:pt x="8431" y="648"/>
                  <a:pt x="8541" y="513"/>
                  <a:pt x="8541" y="354"/>
                </a:cubicBezTo>
                <a:cubicBezTo>
                  <a:pt x="8541" y="159"/>
                  <a:pt x="8383" y="0"/>
                  <a:pt x="8199" y="0"/>
                </a:cubicBez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 name="Google Shape;517;p40"/>
          <p:cNvGrpSpPr/>
          <p:nvPr/>
        </p:nvGrpSpPr>
        <p:grpSpPr>
          <a:xfrm>
            <a:off x="8104250" y="2459875"/>
            <a:ext cx="1039800" cy="223775"/>
            <a:chOff x="8104250" y="2459875"/>
            <a:chExt cx="1039800" cy="223775"/>
          </a:xfrm>
        </p:grpSpPr>
        <p:sp>
          <p:nvSpPr>
            <p:cNvPr id="518" name="Google Shape;518;p40"/>
            <p:cNvSpPr/>
            <p:nvPr/>
          </p:nvSpPr>
          <p:spPr>
            <a:xfrm>
              <a:off x="8104250" y="2459875"/>
              <a:ext cx="1039800" cy="876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0"/>
            <p:cNvSpPr/>
            <p:nvPr/>
          </p:nvSpPr>
          <p:spPr>
            <a:xfrm>
              <a:off x="8104250" y="2657550"/>
              <a:ext cx="1039800" cy="26100"/>
            </a:xfrm>
            <a:prstGeom prst="rect">
              <a:avLst/>
            </a:pr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40"/>
          <p:cNvSpPr/>
          <p:nvPr/>
        </p:nvSpPr>
        <p:spPr>
          <a:xfrm>
            <a:off x="7004626" y="1807413"/>
            <a:ext cx="1181302" cy="944556"/>
          </a:xfrm>
          <a:custGeom>
            <a:rect b="b" l="l" r="r" t="t"/>
            <a:pathLst>
              <a:path extrusionOk="0" h="13112" w="16399">
                <a:moveTo>
                  <a:pt x="2297" y="5193"/>
                </a:moveTo>
                <a:lnTo>
                  <a:pt x="3690" y="10619"/>
                </a:lnTo>
                <a:lnTo>
                  <a:pt x="880" y="10619"/>
                </a:lnTo>
                <a:lnTo>
                  <a:pt x="2297" y="5193"/>
                </a:lnTo>
                <a:close/>
                <a:moveTo>
                  <a:pt x="14089" y="5193"/>
                </a:moveTo>
                <a:lnTo>
                  <a:pt x="15506" y="10619"/>
                </a:lnTo>
                <a:lnTo>
                  <a:pt x="12708" y="10619"/>
                </a:lnTo>
                <a:lnTo>
                  <a:pt x="14089" y="5193"/>
                </a:lnTo>
                <a:close/>
                <a:moveTo>
                  <a:pt x="8199" y="0"/>
                </a:moveTo>
                <a:cubicBezTo>
                  <a:pt x="8004" y="0"/>
                  <a:pt x="7845" y="159"/>
                  <a:pt x="7845" y="354"/>
                </a:cubicBezTo>
                <a:cubicBezTo>
                  <a:pt x="7845" y="513"/>
                  <a:pt x="7967" y="648"/>
                  <a:pt x="8114" y="684"/>
                </a:cubicBezTo>
                <a:cubicBezTo>
                  <a:pt x="8114" y="794"/>
                  <a:pt x="8077" y="1063"/>
                  <a:pt x="7930" y="1210"/>
                </a:cubicBezTo>
                <a:cubicBezTo>
                  <a:pt x="7906" y="1234"/>
                  <a:pt x="7845" y="1271"/>
                  <a:pt x="7784" y="1307"/>
                </a:cubicBezTo>
                <a:cubicBezTo>
                  <a:pt x="7576" y="1417"/>
                  <a:pt x="7258" y="1589"/>
                  <a:pt x="7295" y="2016"/>
                </a:cubicBezTo>
                <a:cubicBezTo>
                  <a:pt x="7332" y="2456"/>
                  <a:pt x="7796" y="2542"/>
                  <a:pt x="7955" y="2566"/>
                </a:cubicBezTo>
                <a:cubicBezTo>
                  <a:pt x="7214" y="3368"/>
                  <a:pt x="6370" y="3478"/>
                  <a:pt x="5523" y="3478"/>
                </a:cubicBezTo>
                <a:cubicBezTo>
                  <a:pt x="5364" y="3478"/>
                  <a:pt x="5205" y="3474"/>
                  <a:pt x="5047" y="3470"/>
                </a:cubicBezTo>
                <a:cubicBezTo>
                  <a:pt x="4896" y="3467"/>
                  <a:pt x="4749" y="3464"/>
                  <a:pt x="4604" y="3464"/>
                </a:cubicBezTo>
                <a:cubicBezTo>
                  <a:pt x="4207" y="3464"/>
                  <a:pt x="3832" y="3488"/>
                  <a:pt x="3483" y="3605"/>
                </a:cubicBezTo>
                <a:cubicBezTo>
                  <a:pt x="2810" y="3837"/>
                  <a:pt x="2493" y="4228"/>
                  <a:pt x="2334" y="4533"/>
                </a:cubicBezTo>
                <a:cubicBezTo>
                  <a:pt x="2297" y="4619"/>
                  <a:pt x="2261" y="4704"/>
                  <a:pt x="2236" y="4778"/>
                </a:cubicBezTo>
                <a:cubicBezTo>
                  <a:pt x="2224" y="4790"/>
                  <a:pt x="2212" y="4802"/>
                  <a:pt x="2212" y="4814"/>
                </a:cubicBezTo>
                <a:lnTo>
                  <a:pt x="697" y="10619"/>
                </a:lnTo>
                <a:lnTo>
                  <a:pt x="73" y="10619"/>
                </a:lnTo>
                <a:cubicBezTo>
                  <a:pt x="49" y="10619"/>
                  <a:pt x="24" y="10619"/>
                  <a:pt x="12" y="10643"/>
                </a:cubicBezTo>
                <a:cubicBezTo>
                  <a:pt x="0" y="10655"/>
                  <a:pt x="0" y="10680"/>
                  <a:pt x="0" y="10704"/>
                </a:cubicBezTo>
                <a:cubicBezTo>
                  <a:pt x="318" y="11694"/>
                  <a:pt x="1234" y="12366"/>
                  <a:pt x="2273" y="12366"/>
                </a:cubicBezTo>
                <a:cubicBezTo>
                  <a:pt x="3324" y="12366"/>
                  <a:pt x="4228" y="11706"/>
                  <a:pt x="4546" y="10704"/>
                </a:cubicBezTo>
                <a:cubicBezTo>
                  <a:pt x="4546" y="10680"/>
                  <a:pt x="4546" y="10655"/>
                  <a:pt x="4533" y="10643"/>
                </a:cubicBezTo>
                <a:cubicBezTo>
                  <a:pt x="4521" y="10619"/>
                  <a:pt x="4497" y="10619"/>
                  <a:pt x="4472" y="10619"/>
                </a:cubicBezTo>
                <a:lnTo>
                  <a:pt x="3861" y="10619"/>
                </a:lnTo>
                <a:lnTo>
                  <a:pt x="3861" y="10606"/>
                </a:lnTo>
                <a:lnTo>
                  <a:pt x="2383" y="4814"/>
                </a:lnTo>
                <a:cubicBezTo>
                  <a:pt x="2383" y="4814"/>
                  <a:pt x="2383" y="4802"/>
                  <a:pt x="2371" y="4790"/>
                </a:cubicBezTo>
                <a:cubicBezTo>
                  <a:pt x="2933" y="3825"/>
                  <a:pt x="4106" y="3788"/>
                  <a:pt x="5548" y="3739"/>
                </a:cubicBezTo>
                <a:cubicBezTo>
                  <a:pt x="5670" y="3727"/>
                  <a:pt x="5804" y="3727"/>
                  <a:pt x="5939" y="3727"/>
                </a:cubicBezTo>
                <a:cubicBezTo>
                  <a:pt x="7344" y="3666"/>
                  <a:pt x="7906" y="2908"/>
                  <a:pt x="8065" y="2627"/>
                </a:cubicBezTo>
                <a:lnTo>
                  <a:pt x="8065" y="2627"/>
                </a:lnTo>
                <a:cubicBezTo>
                  <a:pt x="8065" y="3201"/>
                  <a:pt x="8065" y="5804"/>
                  <a:pt x="7979" y="6611"/>
                </a:cubicBezTo>
                <a:cubicBezTo>
                  <a:pt x="7857" y="7796"/>
                  <a:pt x="7442" y="8737"/>
                  <a:pt x="7442" y="8749"/>
                </a:cubicBezTo>
                <a:cubicBezTo>
                  <a:pt x="7442" y="8749"/>
                  <a:pt x="7442" y="8761"/>
                  <a:pt x="7442" y="8761"/>
                </a:cubicBezTo>
                <a:lnTo>
                  <a:pt x="7161" y="8761"/>
                </a:lnTo>
                <a:cubicBezTo>
                  <a:pt x="7014" y="8761"/>
                  <a:pt x="6892" y="8871"/>
                  <a:pt x="6892" y="9018"/>
                </a:cubicBezTo>
                <a:lnTo>
                  <a:pt x="6892" y="9397"/>
                </a:lnTo>
                <a:lnTo>
                  <a:pt x="6843" y="9397"/>
                </a:lnTo>
                <a:cubicBezTo>
                  <a:pt x="6696" y="9397"/>
                  <a:pt x="6586" y="9507"/>
                  <a:pt x="6586" y="9653"/>
                </a:cubicBezTo>
                <a:lnTo>
                  <a:pt x="6586" y="9910"/>
                </a:lnTo>
                <a:cubicBezTo>
                  <a:pt x="6586" y="10057"/>
                  <a:pt x="6696" y="10167"/>
                  <a:pt x="6843" y="10167"/>
                </a:cubicBezTo>
                <a:lnTo>
                  <a:pt x="6892" y="10167"/>
                </a:lnTo>
                <a:lnTo>
                  <a:pt x="6892" y="10704"/>
                </a:lnTo>
                <a:cubicBezTo>
                  <a:pt x="6892" y="10851"/>
                  <a:pt x="7014" y="10961"/>
                  <a:pt x="7161" y="10961"/>
                </a:cubicBezTo>
                <a:lnTo>
                  <a:pt x="7454" y="10961"/>
                </a:lnTo>
                <a:lnTo>
                  <a:pt x="7454" y="12256"/>
                </a:lnTo>
                <a:lnTo>
                  <a:pt x="6354" y="12256"/>
                </a:lnTo>
                <a:cubicBezTo>
                  <a:pt x="6232" y="12256"/>
                  <a:pt x="6122" y="12354"/>
                  <a:pt x="6122" y="12488"/>
                </a:cubicBezTo>
                <a:lnTo>
                  <a:pt x="6122" y="12879"/>
                </a:lnTo>
                <a:cubicBezTo>
                  <a:pt x="6122" y="13001"/>
                  <a:pt x="6232" y="13111"/>
                  <a:pt x="6354" y="13111"/>
                </a:cubicBezTo>
                <a:lnTo>
                  <a:pt x="10044" y="13111"/>
                </a:lnTo>
                <a:cubicBezTo>
                  <a:pt x="10167" y="13111"/>
                  <a:pt x="10264" y="13001"/>
                  <a:pt x="10264" y="12879"/>
                </a:cubicBezTo>
                <a:lnTo>
                  <a:pt x="10264" y="12488"/>
                </a:lnTo>
                <a:cubicBezTo>
                  <a:pt x="10264" y="12354"/>
                  <a:pt x="10167" y="12256"/>
                  <a:pt x="10044" y="12256"/>
                </a:cubicBezTo>
                <a:lnTo>
                  <a:pt x="8932" y="12256"/>
                </a:lnTo>
                <a:lnTo>
                  <a:pt x="8932" y="10961"/>
                </a:lnTo>
                <a:lnTo>
                  <a:pt x="9238" y="10961"/>
                </a:lnTo>
                <a:cubicBezTo>
                  <a:pt x="9385" y="10961"/>
                  <a:pt x="9494" y="10851"/>
                  <a:pt x="9494" y="10704"/>
                </a:cubicBezTo>
                <a:lnTo>
                  <a:pt x="9494" y="10167"/>
                </a:lnTo>
                <a:lnTo>
                  <a:pt x="9556" y="10167"/>
                </a:lnTo>
                <a:cubicBezTo>
                  <a:pt x="9690" y="10167"/>
                  <a:pt x="9812" y="10057"/>
                  <a:pt x="9812" y="9910"/>
                </a:cubicBezTo>
                <a:lnTo>
                  <a:pt x="9812" y="9653"/>
                </a:lnTo>
                <a:cubicBezTo>
                  <a:pt x="9812" y="9507"/>
                  <a:pt x="9690" y="9397"/>
                  <a:pt x="9556" y="9397"/>
                </a:cubicBezTo>
                <a:lnTo>
                  <a:pt x="9494" y="9397"/>
                </a:lnTo>
                <a:lnTo>
                  <a:pt x="9494" y="9018"/>
                </a:lnTo>
                <a:cubicBezTo>
                  <a:pt x="9494" y="8871"/>
                  <a:pt x="9372" y="8761"/>
                  <a:pt x="9238" y="8761"/>
                </a:cubicBezTo>
                <a:lnTo>
                  <a:pt x="8957" y="8761"/>
                </a:lnTo>
                <a:cubicBezTo>
                  <a:pt x="8957" y="8761"/>
                  <a:pt x="8957" y="8749"/>
                  <a:pt x="8957" y="8749"/>
                </a:cubicBezTo>
                <a:cubicBezTo>
                  <a:pt x="8945" y="8737"/>
                  <a:pt x="8529" y="7796"/>
                  <a:pt x="8407" y="6611"/>
                </a:cubicBezTo>
                <a:cubicBezTo>
                  <a:pt x="8321" y="5804"/>
                  <a:pt x="8321" y="3201"/>
                  <a:pt x="8321" y="2627"/>
                </a:cubicBezTo>
                <a:lnTo>
                  <a:pt x="8321" y="2627"/>
                </a:lnTo>
                <a:cubicBezTo>
                  <a:pt x="8480" y="2908"/>
                  <a:pt x="9042" y="3678"/>
                  <a:pt x="10460" y="3727"/>
                </a:cubicBezTo>
                <a:cubicBezTo>
                  <a:pt x="10582" y="3727"/>
                  <a:pt x="10716" y="3739"/>
                  <a:pt x="10851" y="3739"/>
                </a:cubicBezTo>
                <a:cubicBezTo>
                  <a:pt x="12293" y="3788"/>
                  <a:pt x="13466" y="3825"/>
                  <a:pt x="14016" y="4802"/>
                </a:cubicBezTo>
                <a:lnTo>
                  <a:pt x="14003" y="4814"/>
                </a:lnTo>
                <a:lnTo>
                  <a:pt x="12525" y="10606"/>
                </a:lnTo>
                <a:lnTo>
                  <a:pt x="12525" y="10619"/>
                </a:lnTo>
                <a:lnTo>
                  <a:pt x="11914" y="10619"/>
                </a:lnTo>
                <a:cubicBezTo>
                  <a:pt x="11889" y="10619"/>
                  <a:pt x="11865" y="10619"/>
                  <a:pt x="11853" y="10643"/>
                </a:cubicBezTo>
                <a:cubicBezTo>
                  <a:pt x="11841" y="10655"/>
                  <a:pt x="11841" y="10680"/>
                  <a:pt x="11853" y="10704"/>
                </a:cubicBezTo>
                <a:cubicBezTo>
                  <a:pt x="12158" y="11694"/>
                  <a:pt x="13075" y="12366"/>
                  <a:pt x="14113" y="12366"/>
                </a:cubicBezTo>
                <a:cubicBezTo>
                  <a:pt x="15164" y="12366"/>
                  <a:pt x="16069" y="11706"/>
                  <a:pt x="16386" y="10704"/>
                </a:cubicBezTo>
                <a:cubicBezTo>
                  <a:pt x="16398" y="10680"/>
                  <a:pt x="16386" y="10655"/>
                  <a:pt x="16374" y="10643"/>
                </a:cubicBezTo>
                <a:cubicBezTo>
                  <a:pt x="16362" y="10619"/>
                  <a:pt x="16337" y="10619"/>
                  <a:pt x="16313" y="10619"/>
                </a:cubicBezTo>
                <a:lnTo>
                  <a:pt x="15690" y="10619"/>
                </a:lnTo>
                <a:lnTo>
                  <a:pt x="14175" y="4814"/>
                </a:lnTo>
                <a:cubicBezTo>
                  <a:pt x="14175" y="4802"/>
                  <a:pt x="14162" y="4778"/>
                  <a:pt x="14150" y="4766"/>
                </a:cubicBezTo>
                <a:cubicBezTo>
                  <a:pt x="14126" y="4692"/>
                  <a:pt x="14089" y="4619"/>
                  <a:pt x="14052" y="4533"/>
                </a:cubicBezTo>
                <a:cubicBezTo>
                  <a:pt x="13893" y="4228"/>
                  <a:pt x="13576" y="3837"/>
                  <a:pt x="12916" y="3605"/>
                </a:cubicBezTo>
                <a:cubicBezTo>
                  <a:pt x="12567" y="3488"/>
                  <a:pt x="12185" y="3464"/>
                  <a:pt x="11784" y="3464"/>
                </a:cubicBezTo>
                <a:cubicBezTo>
                  <a:pt x="11638" y="3464"/>
                  <a:pt x="11490" y="3467"/>
                  <a:pt x="11340" y="3470"/>
                </a:cubicBezTo>
                <a:cubicBezTo>
                  <a:pt x="11181" y="3474"/>
                  <a:pt x="11022" y="3478"/>
                  <a:pt x="10863" y="3478"/>
                </a:cubicBezTo>
                <a:cubicBezTo>
                  <a:pt x="10017" y="3478"/>
                  <a:pt x="9172" y="3368"/>
                  <a:pt x="8431" y="2566"/>
                </a:cubicBezTo>
                <a:cubicBezTo>
                  <a:pt x="8590" y="2542"/>
                  <a:pt x="9055" y="2456"/>
                  <a:pt x="9091" y="2016"/>
                </a:cubicBezTo>
                <a:cubicBezTo>
                  <a:pt x="9128" y="1589"/>
                  <a:pt x="8822" y="1417"/>
                  <a:pt x="8602" y="1307"/>
                </a:cubicBezTo>
                <a:cubicBezTo>
                  <a:pt x="8541" y="1271"/>
                  <a:pt x="8480" y="1234"/>
                  <a:pt x="8456" y="1210"/>
                </a:cubicBezTo>
                <a:cubicBezTo>
                  <a:pt x="8309" y="1063"/>
                  <a:pt x="8273" y="794"/>
                  <a:pt x="8273" y="684"/>
                </a:cubicBezTo>
                <a:cubicBezTo>
                  <a:pt x="8431" y="648"/>
                  <a:pt x="8541" y="513"/>
                  <a:pt x="8541" y="354"/>
                </a:cubicBezTo>
                <a:cubicBezTo>
                  <a:pt x="8541" y="159"/>
                  <a:pt x="8383" y="0"/>
                  <a:pt x="8199" y="0"/>
                </a:cubicBezTo>
                <a:close/>
              </a:path>
            </a:pathLst>
          </a:custGeom>
          <a:gradFill>
            <a:gsLst>
              <a:gs pos="0">
                <a:schemeClr val="accent1"/>
              </a:gs>
              <a:gs pos="13000">
                <a:schemeClr val="dk2"/>
              </a:gs>
              <a:gs pos="30000">
                <a:schemeClr val="accent1"/>
              </a:gs>
              <a:gs pos="46000">
                <a:schemeClr val="dk2"/>
              </a:gs>
              <a:gs pos="60000">
                <a:schemeClr val="accent1"/>
              </a:gs>
              <a:gs pos="74000">
                <a:schemeClr val="dk2"/>
              </a:gs>
              <a:gs pos="87000">
                <a:schemeClr val="accen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0" name="Shape 1490"/>
        <p:cNvGrpSpPr/>
        <p:nvPr/>
      </p:nvGrpSpPr>
      <p:grpSpPr>
        <a:xfrm>
          <a:off x="0" y="0"/>
          <a:ext cx="0" cy="0"/>
          <a:chOff x="0" y="0"/>
          <a:chExt cx="0" cy="0"/>
        </a:xfrm>
      </p:grpSpPr>
      <p:sp>
        <p:nvSpPr>
          <p:cNvPr id="1491" name="Google Shape;1491;p76"/>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Baskervville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https://fonts.google.com/specimen/Baskervville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Albert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492" name="Google Shape;1492;p76"/>
          <p:cNvSpPr/>
          <p:nvPr/>
        </p:nvSpPr>
        <p:spPr>
          <a:xfrm>
            <a:off x="3114475" y="2947175"/>
            <a:ext cx="791400" cy="754200"/>
          </a:xfrm>
          <a:prstGeom prst="roundRect">
            <a:avLst>
              <a:gd fmla="val 16667" name="adj"/>
            </a:avLst>
          </a:prstGeom>
          <a:solidFill>
            <a:srgbClr val="FFF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6"/>
          <p:cNvSpPr/>
          <p:nvPr/>
        </p:nvSpPr>
        <p:spPr>
          <a:xfrm>
            <a:off x="4176295" y="2947175"/>
            <a:ext cx="791400" cy="754200"/>
          </a:xfrm>
          <a:prstGeom prst="roundRect">
            <a:avLst>
              <a:gd fmla="val 16667" name="adj"/>
            </a:avLst>
          </a:prstGeom>
          <a:solidFill>
            <a:srgbClr val="50101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6"/>
          <p:cNvSpPr/>
          <p:nvPr/>
        </p:nvSpPr>
        <p:spPr>
          <a:xfrm>
            <a:off x="5238114" y="2947175"/>
            <a:ext cx="791400" cy="754200"/>
          </a:xfrm>
          <a:prstGeom prst="roundRect">
            <a:avLst>
              <a:gd fmla="val 16667" name="adj"/>
            </a:avLst>
          </a:prstGeom>
          <a:solidFill>
            <a:srgbClr val="B475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6"/>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#fffaf7</a:t>
            </a:r>
            <a:endParaRPr sz="1000">
              <a:solidFill>
                <a:schemeClr val="dk1"/>
              </a:solidFill>
            </a:endParaRPr>
          </a:p>
        </p:txBody>
      </p:sp>
      <p:sp>
        <p:nvSpPr>
          <p:cNvPr id="1496" name="Google Shape;1496;p76"/>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#501010</a:t>
            </a:r>
            <a:endParaRPr sz="1000">
              <a:solidFill>
                <a:schemeClr val="lt1"/>
              </a:solidFill>
            </a:endParaRPr>
          </a:p>
        </p:txBody>
      </p:sp>
      <p:sp>
        <p:nvSpPr>
          <p:cNvPr id="1497" name="Google Shape;1497;p76"/>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#b47532</a:t>
            </a:r>
            <a:endParaRPr sz="1000">
              <a:solidFill>
                <a:srgbClr val="FFFFFF"/>
              </a:solidFill>
            </a:endParaRPr>
          </a:p>
        </p:txBody>
      </p:sp>
      <p:sp>
        <p:nvSpPr>
          <p:cNvPr id="1498" name="Google Shape;1498;p76"/>
          <p:cNvSpPr/>
          <p:nvPr/>
        </p:nvSpPr>
        <p:spPr>
          <a:xfrm>
            <a:off x="3114475" y="3858550"/>
            <a:ext cx="791400" cy="754200"/>
          </a:xfrm>
          <a:prstGeom prst="roundRect">
            <a:avLst>
              <a:gd fmla="val 16667" name="adj"/>
            </a:avLst>
          </a:prstGeom>
          <a:solidFill>
            <a:srgbClr val="79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6"/>
          <p:cNvSpPr txBox="1"/>
          <p:nvPr/>
        </p:nvSpPr>
        <p:spPr>
          <a:xfrm>
            <a:off x="3114475" y="40156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#790000</a:t>
            </a:r>
            <a:endParaRPr sz="1000">
              <a:solidFill>
                <a:srgbClr val="FFFFFF"/>
              </a:solidFill>
            </a:endParaRPr>
          </a:p>
        </p:txBody>
      </p:sp>
      <p:sp>
        <p:nvSpPr>
          <p:cNvPr id="1500" name="Google Shape;1500;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501" name="Google Shape;1501;p76"/>
          <p:cNvSpPr/>
          <p:nvPr/>
        </p:nvSpPr>
        <p:spPr>
          <a:xfrm>
            <a:off x="4176263" y="3858550"/>
            <a:ext cx="791400" cy="754200"/>
          </a:xfrm>
          <a:prstGeom prst="roundRect">
            <a:avLst>
              <a:gd fmla="val 16667" name="adj"/>
            </a:avLst>
          </a:prstGeom>
          <a:solidFill>
            <a:srgbClr val="FFE88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6"/>
          <p:cNvSpPr/>
          <p:nvPr/>
        </p:nvSpPr>
        <p:spPr>
          <a:xfrm>
            <a:off x="5238082" y="3858550"/>
            <a:ext cx="791400" cy="754200"/>
          </a:xfrm>
          <a:prstGeom prst="roundRect">
            <a:avLst>
              <a:gd fmla="val 16667" name="adj"/>
            </a:avLst>
          </a:prstGeom>
          <a:solidFill>
            <a:srgbClr val="FCE4C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6"/>
          <p:cNvSpPr txBox="1"/>
          <p:nvPr/>
        </p:nvSpPr>
        <p:spPr>
          <a:xfrm>
            <a:off x="4176263" y="40156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#ffe88c</a:t>
            </a:r>
            <a:endParaRPr sz="1000">
              <a:solidFill>
                <a:schemeClr val="dk1"/>
              </a:solidFill>
            </a:endParaRPr>
          </a:p>
        </p:txBody>
      </p:sp>
      <p:sp>
        <p:nvSpPr>
          <p:cNvPr id="1504" name="Google Shape;1504;p76"/>
          <p:cNvSpPr txBox="1"/>
          <p:nvPr/>
        </p:nvSpPr>
        <p:spPr>
          <a:xfrm>
            <a:off x="5238088" y="40156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#fce4c8</a:t>
            </a:r>
            <a:endParaRPr sz="10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8" name="Shape 1508"/>
        <p:cNvGrpSpPr/>
        <p:nvPr/>
      </p:nvGrpSpPr>
      <p:grpSpPr>
        <a:xfrm>
          <a:off x="0" y="0"/>
          <a:ext cx="0" cy="0"/>
          <a:chOff x="0" y="0"/>
          <a:chExt cx="0" cy="0"/>
        </a:xfrm>
      </p:grpSpPr>
      <p:sp>
        <p:nvSpPr>
          <p:cNvPr id="1509" name="Google Shape;1509;p77"/>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510" name="Google Shape;1510;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11" name="Google Shape;1511;p7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512" name="Google Shape;1512;p7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513" name="Google Shape;1513;p7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514" name="Google Shape;1514;p7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515" name="Google Shape;1515;p7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516" name="Google Shape;1516;p7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517" name="Google Shape;1517;p7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518" name="Google Shape;1518;p7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519" name="Google Shape;1519;p7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520" name="Google Shape;1520;p7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4" name="Shape 1524"/>
        <p:cNvGrpSpPr/>
        <p:nvPr/>
      </p:nvGrpSpPr>
      <p:grpSpPr>
        <a:xfrm>
          <a:off x="0" y="0"/>
          <a:ext cx="0" cy="0"/>
          <a:chOff x="0" y="0"/>
          <a:chExt cx="0" cy="0"/>
        </a:xfrm>
      </p:grpSpPr>
      <p:grpSp>
        <p:nvGrpSpPr>
          <p:cNvPr id="1525" name="Google Shape;1525;p78"/>
          <p:cNvGrpSpPr/>
          <p:nvPr/>
        </p:nvGrpSpPr>
        <p:grpSpPr>
          <a:xfrm>
            <a:off x="5048544" y="3019584"/>
            <a:ext cx="442841" cy="514271"/>
            <a:chOff x="4727025" y="1332775"/>
            <a:chExt cx="59900" cy="69625"/>
          </a:xfrm>
        </p:grpSpPr>
        <p:sp>
          <p:nvSpPr>
            <p:cNvPr id="1526" name="Google Shape;1526;p7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78"/>
          <p:cNvGrpSpPr/>
          <p:nvPr/>
        </p:nvGrpSpPr>
        <p:grpSpPr>
          <a:xfrm>
            <a:off x="5723860" y="2267072"/>
            <a:ext cx="500909" cy="500899"/>
            <a:chOff x="4820425" y="1329900"/>
            <a:chExt cx="70175" cy="70350"/>
          </a:xfrm>
        </p:grpSpPr>
        <p:sp>
          <p:nvSpPr>
            <p:cNvPr id="1529" name="Google Shape;1529;p7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78"/>
          <p:cNvGrpSpPr/>
          <p:nvPr/>
        </p:nvGrpSpPr>
        <p:grpSpPr>
          <a:xfrm>
            <a:off x="6376484" y="2278862"/>
            <a:ext cx="538135" cy="493119"/>
            <a:chOff x="4903200" y="1331525"/>
            <a:chExt cx="73575" cy="67425"/>
          </a:xfrm>
        </p:grpSpPr>
        <p:sp>
          <p:nvSpPr>
            <p:cNvPr id="1534" name="Google Shape;1534;p7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35" name="Google Shape;1535;p7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78"/>
          <p:cNvGrpSpPr/>
          <p:nvPr/>
        </p:nvGrpSpPr>
        <p:grpSpPr>
          <a:xfrm>
            <a:off x="5636435" y="3020840"/>
            <a:ext cx="544563" cy="511895"/>
            <a:chOff x="4815575" y="1416800"/>
            <a:chExt cx="73750" cy="71400"/>
          </a:xfrm>
        </p:grpSpPr>
        <p:sp>
          <p:nvSpPr>
            <p:cNvPr id="1537" name="Google Shape;1537;p7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78"/>
          <p:cNvGrpSpPr/>
          <p:nvPr/>
        </p:nvGrpSpPr>
        <p:grpSpPr>
          <a:xfrm>
            <a:off x="6333060" y="3020546"/>
            <a:ext cx="602914" cy="512477"/>
            <a:chOff x="4902475" y="1418875"/>
            <a:chExt cx="74500" cy="63775"/>
          </a:xfrm>
        </p:grpSpPr>
        <p:sp>
          <p:nvSpPr>
            <p:cNvPr id="1541" name="Google Shape;1541;p7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8"/>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78"/>
          <p:cNvGrpSpPr/>
          <p:nvPr/>
        </p:nvGrpSpPr>
        <p:grpSpPr>
          <a:xfrm>
            <a:off x="5748932" y="3759785"/>
            <a:ext cx="515391" cy="525699"/>
            <a:chOff x="4818100" y="1507675"/>
            <a:chExt cx="71225" cy="71625"/>
          </a:xfrm>
        </p:grpSpPr>
        <p:sp>
          <p:nvSpPr>
            <p:cNvPr id="1544" name="Google Shape;1544;p7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78"/>
          <p:cNvGrpSpPr/>
          <p:nvPr/>
        </p:nvGrpSpPr>
        <p:grpSpPr>
          <a:xfrm>
            <a:off x="5087034" y="3781317"/>
            <a:ext cx="522956" cy="489869"/>
            <a:chOff x="4721450" y="1509475"/>
            <a:chExt cx="79350" cy="74325"/>
          </a:xfrm>
        </p:grpSpPr>
        <p:sp>
          <p:nvSpPr>
            <p:cNvPr id="1549" name="Google Shape;1549;p7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78"/>
          <p:cNvGrpSpPr/>
          <p:nvPr/>
        </p:nvGrpSpPr>
        <p:grpSpPr>
          <a:xfrm>
            <a:off x="6410277" y="3761069"/>
            <a:ext cx="525704" cy="535436"/>
            <a:chOff x="4906800" y="1507500"/>
            <a:chExt cx="70350" cy="71075"/>
          </a:xfrm>
        </p:grpSpPr>
        <p:sp>
          <p:nvSpPr>
            <p:cNvPr id="1554" name="Google Shape;1554;p7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78"/>
          <p:cNvGrpSpPr/>
          <p:nvPr/>
        </p:nvGrpSpPr>
        <p:grpSpPr>
          <a:xfrm>
            <a:off x="4443099" y="2267050"/>
            <a:ext cx="508054" cy="508095"/>
            <a:chOff x="3736598" y="2170606"/>
            <a:chExt cx="404889" cy="404889"/>
          </a:xfrm>
        </p:grpSpPr>
        <p:sp>
          <p:nvSpPr>
            <p:cNvPr id="1560" name="Google Shape;1560;p7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78"/>
          <p:cNvGrpSpPr/>
          <p:nvPr/>
        </p:nvGrpSpPr>
        <p:grpSpPr>
          <a:xfrm>
            <a:off x="3731139" y="2267145"/>
            <a:ext cx="575790" cy="507904"/>
            <a:chOff x="3161917" y="2170682"/>
            <a:chExt cx="458870" cy="404737"/>
          </a:xfrm>
        </p:grpSpPr>
        <p:sp>
          <p:nvSpPr>
            <p:cNvPr id="1565" name="Google Shape;1565;p7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66" name="Google Shape;1566;p7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78"/>
          <p:cNvGrpSpPr/>
          <p:nvPr/>
        </p:nvGrpSpPr>
        <p:grpSpPr>
          <a:xfrm>
            <a:off x="3758669" y="3027517"/>
            <a:ext cx="520730" cy="498567"/>
            <a:chOff x="3179914" y="2889488"/>
            <a:chExt cx="422876" cy="404911"/>
          </a:xfrm>
        </p:grpSpPr>
        <p:sp>
          <p:nvSpPr>
            <p:cNvPr id="1569" name="Google Shape;1569;p7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78"/>
          <p:cNvGrpSpPr/>
          <p:nvPr/>
        </p:nvGrpSpPr>
        <p:grpSpPr>
          <a:xfrm>
            <a:off x="4387349" y="3027477"/>
            <a:ext cx="516145" cy="498648"/>
            <a:chOff x="3729467" y="2889422"/>
            <a:chExt cx="419153" cy="404977"/>
          </a:xfrm>
        </p:grpSpPr>
        <p:sp>
          <p:nvSpPr>
            <p:cNvPr id="1576" name="Google Shape;1576;p7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3" name="Google Shape;1583;p78"/>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8"/>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8"/>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8"/>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 name="Google Shape;1587;p78"/>
          <p:cNvGrpSpPr/>
          <p:nvPr/>
        </p:nvGrpSpPr>
        <p:grpSpPr>
          <a:xfrm>
            <a:off x="7107677" y="2474362"/>
            <a:ext cx="166473" cy="141497"/>
            <a:chOff x="4660325" y="1866850"/>
            <a:chExt cx="68350" cy="58100"/>
          </a:xfrm>
        </p:grpSpPr>
        <p:sp>
          <p:nvSpPr>
            <p:cNvPr id="1588" name="Google Shape;1588;p7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78"/>
          <p:cNvGrpSpPr/>
          <p:nvPr/>
        </p:nvGrpSpPr>
        <p:grpSpPr>
          <a:xfrm>
            <a:off x="7417022" y="2500086"/>
            <a:ext cx="162515" cy="90049"/>
            <a:chOff x="4791775" y="1877500"/>
            <a:chExt cx="66725" cy="36975"/>
          </a:xfrm>
        </p:grpSpPr>
        <p:sp>
          <p:nvSpPr>
            <p:cNvPr id="1591" name="Google Shape;1591;p7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78"/>
          <p:cNvGrpSpPr/>
          <p:nvPr/>
        </p:nvGrpSpPr>
        <p:grpSpPr>
          <a:xfrm>
            <a:off x="7738734" y="2500086"/>
            <a:ext cx="144979" cy="90049"/>
            <a:chOff x="4923925" y="1877500"/>
            <a:chExt cx="59525" cy="36975"/>
          </a:xfrm>
        </p:grpSpPr>
        <p:sp>
          <p:nvSpPr>
            <p:cNvPr id="1594" name="Google Shape;1594;p7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78"/>
          <p:cNvGrpSpPr/>
          <p:nvPr/>
        </p:nvGrpSpPr>
        <p:grpSpPr>
          <a:xfrm>
            <a:off x="8033226" y="2482277"/>
            <a:ext cx="141447" cy="125667"/>
            <a:chOff x="5058450" y="1870100"/>
            <a:chExt cx="58075" cy="51600"/>
          </a:xfrm>
        </p:grpSpPr>
        <p:sp>
          <p:nvSpPr>
            <p:cNvPr id="1597" name="Google Shape;1597;p7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78"/>
          <p:cNvGrpSpPr/>
          <p:nvPr/>
        </p:nvGrpSpPr>
        <p:grpSpPr>
          <a:xfrm>
            <a:off x="7447741" y="2904685"/>
            <a:ext cx="101077" cy="107645"/>
            <a:chOff x="4811425" y="2065025"/>
            <a:chExt cx="41500" cy="44200"/>
          </a:xfrm>
        </p:grpSpPr>
        <p:sp>
          <p:nvSpPr>
            <p:cNvPr id="1600" name="Google Shape;1600;p7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78"/>
          <p:cNvGrpSpPr/>
          <p:nvPr/>
        </p:nvGrpSpPr>
        <p:grpSpPr>
          <a:xfrm>
            <a:off x="7740178" y="2904898"/>
            <a:ext cx="120867" cy="107218"/>
            <a:chOff x="4929875" y="2065025"/>
            <a:chExt cx="49625" cy="44025"/>
          </a:xfrm>
        </p:grpSpPr>
        <p:sp>
          <p:nvSpPr>
            <p:cNvPr id="1603" name="Google Shape;1603;p7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78"/>
          <p:cNvGrpSpPr/>
          <p:nvPr/>
        </p:nvGrpSpPr>
        <p:grpSpPr>
          <a:xfrm>
            <a:off x="8068847" y="2907912"/>
            <a:ext cx="70206" cy="101191"/>
            <a:chOff x="5083925" y="2066350"/>
            <a:chExt cx="28825" cy="41550"/>
          </a:xfrm>
        </p:grpSpPr>
        <p:sp>
          <p:nvSpPr>
            <p:cNvPr id="1606" name="Google Shape;1606;p7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78"/>
          <p:cNvGrpSpPr/>
          <p:nvPr/>
        </p:nvGrpSpPr>
        <p:grpSpPr>
          <a:xfrm>
            <a:off x="7100401" y="2923559"/>
            <a:ext cx="181026" cy="69896"/>
            <a:chOff x="4659775" y="2072775"/>
            <a:chExt cx="74325" cy="28700"/>
          </a:xfrm>
        </p:grpSpPr>
        <p:sp>
          <p:nvSpPr>
            <p:cNvPr id="1609" name="Google Shape;1609;p7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78"/>
          <p:cNvGrpSpPr/>
          <p:nvPr/>
        </p:nvGrpSpPr>
        <p:grpSpPr>
          <a:xfrm>
            <a:off x="8020257" y="2714124"/>
            <a:ext cx="167387" cy="89197"/>
            <a:chOff x="4662475" y="1976500"/>
            <a:chExt cx="68725" cy="36625"/>
          </a:xfrm>
        </p:grpSpPr>
        <p:sp>
          <p:nvSpPr>
            <p:cNvPr id="1613" name="Google Shape;1613;p7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78"/>
          <p:cNvGrpSpPr/>
          <p:nvPr/>
        </p:nvGrpSpPr>
        <p:grpSpPr>
          <a:xfrm>
            <a:off x="7717162" y="2717564"/>
            <a:ext cx="166899" cy="82317"/>
            <a:chOff x="4920150" y="1977875"/>
            <a:chExt cx="68525" cy="33800"/>
          </a:xfrm>
        </p:grpSpPr>
        <p:sp>
          <p:nvSpPr>
            <p:cNvPr id="1617" name="Google Shape;1617;p7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78"/>
          <p:cNvGrpSpPr/>
          <p:nvPr/>
        </p:nvGrpSpPr>
        <p:grpSpPr>
          <a:xfrm>
            <a:off x="7128319" y="3121482"/>
            <a:ext cx="125190" cy="127858"/>
            <a:chOff x="4676550" y="2160575"/>
            <a:chExt cx="51400" cy="52500"/>
          </a:xfrm>
        </p:grpSpPr>
        <p:sp>
          <p:nvSpPr>
            <p:cNvPr id="1621" name="Google Shape;1621;p7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78"/>
          <p:cNvGrpSpPr/>
          <p:nvPr/>
        </p:nvGrpSpPr>
        <p:grpSpPr>
          <a:xfrm>
            <a:off x="7425577" y="3128514"/>
            <a:ext cx="145405" cy="113794"/>
            <a:chOff x="4768325" y="2163475"/>
            <a:chExt cx="59700" cy="46725"/>
          </a:xfrm>
        </p:grpSpPr>
        <p:sp>
          <p:nvSpPr>
            <p:cNvPr id="1625" name="Google Shape;1625;p7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7" name="Google Shape;1627;p78"/>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8"/>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8"/>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8"/>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8"/>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8"/>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78"/>
          <p:cNvGrpSpPr/>
          <p:nvPr/>
        </p:nvGrpSpPr>
        <p:grpSpPr>
          <a:xfrm>
            <a:off x="7441895" y="3383608"/>
            <a:ext cx="112768" cy="106853"/>
            <a:chOff x="4768575" y="2253950"/>
            <a:chExt cx="46300" cy="43875"/>
          </a:xfrm>
        </p:grpSpPr>
        <p:sp>
          <p:nvSpPr>
            <p:cNvPr id="1634" name="Google Shape;1634;p7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78"/>
          <p:cNvGrpSpPr/>
          <p:nvPr/>
        </p:nvGrpSpPr>
        <p:grpSpPr>
          <a:xfrm>
            <a:off x="7741518" y="3872634"/>
            <a:ext cx="118187" cy="146246"/>
            <a:chOff x="4960900" y="2433225"/>
            <a:chExt cx="48525" cy="60050"/>
          </a:xfrm>
        </p:grpSpPr>
        <p:sp>
          <p:nvSpPr>
            <p:cNvPr id="1637" name="Google Shape;1637;p7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78"/>
          <p:cNvGrpSpPr/>
          <p:nvPr/>
        </p:nvGrpSpPr>
        <p:grpSpPr>
          <a:xfrm>
            <a:off x="7430083" y="4136695"/>
            <a:ext cx="136394" cy="143810"/>
            <a:chOff x="4854075" y="2527625"/>
            <a:chExt cx="56000" cy="59050"/>
          </a:xfrm>
        </p:grpSpPr>
        <p:sp>
          <p:nvSpPr>
            <p:cNvPr id="1640" name="Google Shape;1640;p7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 name="Google Shape;1642;p78"/>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8"/>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8"/>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5" name="Google Shape;1645;p78"/>
          <p:cNvGrpSpPr/>
          <p:nvPr/>
        </p:nvGrpSpPr>
        <p:grpSpPr>
          <a:xfrm>
            <a:off x="8054294" y="3600439"/>
            <a:ext cx="99312" cy="160797"/>
            <a:chOff x="5059700" y="2334775"/>
            <a:chExt cx="40775" cy="66025"/>
          </a:xfrm>
        </p:grpSpPr>
        <p:sp>
          <p:nvSpPr>
            <p:cNvPr id="1646" name="Google Shape;1646;p7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78"/>
          <p:cNvGrpSpPr/>
          <p:nvPr/>
        </p:nvGrpSpPr>
        <p:grpSpPr>
          <a:xfrm>
            <a:off x="8011458" y="3865571"/>
            <a:ext cx="184984" cy="160371"/>
            <a:chOff x="5037700" y="2430325"/>
            <a:chExt cx="75950" cy="65850"/>
          </a:xfrm>
        </p:grpSpPr>
        <p:sp>
          <p:nvSpPr>
            <p:cNvPr id="1656" name="Google Shape;1656;p7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78"/>
          <p:cNvGrpSpPr/>
          <p:nvPr/>
        </p:nvGrpSpPr>
        <p:grpSpPr>
          <a:xfrm>
            <a:off x="7430964" y="3632023"/>
            <a:ext cx="173014" cy="97629"/>
            <a:chOff x="4756975" y="2341800"/>
            <a:chExt cx="91975" cy="51925"/>
          </a:xfrm>
        </p:grpSpPr>
        <p:sp>
          <p:nvSpPr>
            <p:cNvPr id="1659" name="Google Shape;1659;p7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78"/>
          <p:cNvGrpSpPr/>
          <p:nvPr/>
        </p:nvGrpSpPr>
        <p:grpSpPr>
          <a:xfrm>
            <a:off x="7697901" y="4120720"/>
            <a:ext cx="212497" cy="175761"/>
            <a:chOff x="4943575" y="2516350"/>
            <a:chExt cx="98675" cy="81700"/>
          </a:xfrm>
        </p:grpSpPr>
        <p:sp>
          <p:nvSpPr>
            <p:cNvPr id="1680" name="Google Shape;1680;p7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78"/>
          <p:cNvGrpSpPr/>
          <p:nvPr/>
        </p:nvGrpSpPr>
        <p:grpSpPr>
          <a:xfrm>
            <a:off x="1955962" y="3346963"/>
            <a:ext cx="965351" cy="134611"/>
            <a:chOff x="4411970" y="2962952"/>
            <a:chExt cx="706544" cy="104212"/>
          </a:xfrm>
        </p:grpSpPr>
        <p:sp>
          <p:nvSpPr>
            <p:cNvPr id="1759" name="Google Shape;1759;p7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78"/>
          <p:cNvGrpSpPr/>
          <p:nvPr/>
        </p:nvGrpSpPr>
        <p:grpSpPr>
          <a:xfrm>
            <a:off x="1955962" y="2935877"/>
            <a:ext cx="960158" cy="289172"/>
            <a:chOff x="4411970" y="2726085"/>
            <a:chExt cx="643107" cy="193659"/>
          </a:xfrm>
        </p:grpSpPr>
        <p:sp>
          <p:nvSpPr>
            <p:cNvPr id="1764" name="Google Shape;1764;p7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78"/>
          <p:cNvGrpSpPr/>
          <p:nvPr/>
        </p:nvGrpSpPr>
        <p:grpSpPr>
          <a:xfrm>
            <a:off x="958854" y="3201987"/>
            <a:ext cx="833173" cy="259209"/>
            <a:chOff x="4411970" y="4340222"/>
            <a:chExt cx="779467" cy="242683"/>
          </a:xfrm>
        </p:grpSpPr>
        <p:sp>
          <p:nvSpPr>
            <p:cNvPr id="1768" name="Google Shape;1768;p7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78"/>
          <p:cNvGrpSpPr/>
          <p:nvPr/>
        </p:nvGrpSpPr>
        <p:grpSpPr>
          <a:xfrm>
            <a:off x="1955962" y="2597733"/>
            <a:ext cx="965160" cy="216230"/>
            <a:chOff x="4411970" y="2468674"/>
            <a:chExt cx="747317" cy="167425"/>
          </a:xfrm>
        </p:grpSpPr>
        <p:sp>
          <p:nvSpPr>
            <p:cNvPr id="1772" name="Google Shape;1772;p7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78"/>
          <p:cNvGrpSpPr/>
          <p:nvPr/>
        </p:nvGrpSpPr>
        <p:grpSpPr>
          <a:xfrm>
            <a:off x="954709" y="2502450"/>
            <a:ext cx="810451" cy="319148"/>
            <a:chOff x="4411970" y="3686602"/>
            <a:chExt cx="797845" cy="314215"/>
          </a:xfrm>
        </p:grpSpPr>
        <p:sp>
          <p:nvSpPr>
            <p:cNvPr id="1775" name="Google Shape;1775;p78"/>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8"/>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8"/>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8"/>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8"/>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78"/>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 name="Google Shape;1781;p78"/>
          <p:cNvGrpSpPr/>
          <p:nvPr/>
        </p:nvGrpSpPr>
        <p:grpSpPr>
          <a:xfrm>
            <a:off x="954806" y="2256974"/>
            <a:ext cx="1970333" cy="208784"/>
            <a:chOff x="6336019" y="3733725"/>
            <a:chExt cx="2566206" cy="351310"/>
          </a:xfrm>
        </p:grpSpPr>
        <p:sp>
          <p:nvSpPr>
            <p:cNvPr id="1782" name="Google Shape;1782;p78"/>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8"/>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8"/>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8"/>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78"/>
          <p:cNvGrpSpPr/>
          <p:nvPr/>
        </p:nvGrpSpPr>
        <p:grpSpPr>
          <a:xfrm>
            <a:off x="1955962" y="3864529"/>
            <a:ext cx="946551" cy="153200"/>
            <a:chOff x="4404545" y="3301592"/>
            <a:chExt cx="782403" cy="129272"/>
          </a:xfrm>
        </p:grpSpPr>
        <p:sp>
          <p:nvSpPr>
            <p:cNvPr id="1787" name="Google Shape;1787;p7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8"/>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78"/>
          <p:cNvGrpSpPr/>
          <p:nvPr/>
        </p:nvGrpSpPr>
        <p:grpSpPr>
          <a:xfrm>
            <a:off x="1955962" y="3603488"/>
            <a:ext cx="962257" cy="139127"/>
            <a:chOff x="4411970" y="3131459"/>
            <a:chExt cx="710520" cy="117397"/>
          </a:xfrm>
        </p:grpSpPr>
        <p:sp>
          <p:nvSpPr>
            <p:cNvPr id="1790" name="Google Shape;1790;p7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92" name="Google Shape;1792;p78"/>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 name="Google Shape;1793;p78"/>
          <p:cNvGrpSpPr/>
          <p:nvPr/>
        </p:nvGrpSpPr>
        <p:grpSpPr>
          <a:xfrm>
            <a:off x="956107" y="3538282"/>
            <a:ext cx="823838" cy="458988"/>
            <a:chOff x="4411970" y="1801825"/>
            <a:chExt cx="734586" cy="409262"/>
          </a:xfrm>
        </p:grpSpPr>
        <p:sp>
          <p:nvSpPr>
            <p:cNvPr id="1794" name="Google Shape;1794;p7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78"/>
          <p:cNvGrpSpPr/>
          <p:nvPr/>
        </p:nvGrpSpPr>
        <p:grpSpPr>
          <a:xfrm>
            <a:off x="956107" y="4086708"/>
            <a:ext cx="856348" cy="212039"/>
            <a:chOff x="4411970" y="2233974"/>
            <a:chExt cx="763574" cy="189068"/>
          </a:xfrm>
        </p:grpSpPr>
        <p:sp>
          <p:nvSpPr>
            <p:cNvPr id="1797" name="Google Shape;1797;p78"/>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8"/>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78"/>
          <p:cNvGrpSpPr/>
          <p:nvPr/>
        </p:nvGrpSpPr>
        <p:grpSpPr>
          <a:xfrm>
            <a:off x="3066303" y="2262044"/>
            <a:ext cx="511602" cy="511602"/>
            <a:chOff x="5681300" y="2527788"/>
            <a:chExt cx="805800" cy="805800"/>
          </a:xfrm>
        </p:grpSpPr>
        <p:sp>
          <p:nvSpPr>
            <p:cNvPr id="1800" name="Google Shape;1800;p78"/>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78"/>
          <p:cNvGrpSpPr/>
          <p:nvPr/>
        </p:nvGrpSpPr>
        <p:grpSpPr>
          <a:xfrm>
            <a:off x="3063497" y="3028627"/>
            <a:ext cx="513021" cy="512935"/>
            <a:chOff x="4049800" y="640400"/>
            <a:chExt cx="858900" cy="858900"/>
          </a:xfrm>
        </p:grpSpPr>
        <p:sp>
          <p:nvSpPr>
            <p:cNvPr id="1803" name="Google Shape;1803;p78"/>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8"/>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78"/>
          <p:cNvGrpSpPr/>
          <p:nvPr/>
        </p:nvGrpSpPr>
        <p:grpSpPr>
          <a:xfrm>
            <a:off x="2980696" y="3680519"/>
            <a:ext cx="686489" cy="686585"/>
            <a:chOff x="5080188" y="927900"/>
            <a:chExt cx="961200" cy="961200"/>
          </a:xfrm>
        </p:grpSpPr>
        <p:sp>
          <p:nvSpPr>
            <p:cNvPr id="1806" name="Google Shape;1806;p78"/>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8"/>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8"/>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8"/>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78"/>
          <p:cNvGrpSpPr/>
          <p:nvPr/>
        </p:nvGrpSpPr>
        <p:grpSpPr>
          <a:xfrm>
            <a:off x="3763848" y="3773248"/>
            <a:ext cx="510373" cy="510937"/>
            <a:chOff x="7508249" y="1522825"/>
            <a:chExt cx="1326332" cy="1322987"/>
          </a:xfrm>
        </p:grpSpPr>
        <p:sp>
          <p:nvSpPr>
            <p:cNvPr id="1815" name="Google Shape;1815;p78"/>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8"/>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8"/>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8"/>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8"/>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8"/>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8"/>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8"/>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8"/>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8"/>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78"/>
          <p:cNvGrpSpPr/>
          <p:nvPr/>
        </p:nvGrpSpPr>
        <p:grpSpPr>
          <a:xfrm>
            <a:off x="4455441" y="3774653"/>
            <a:ext cx="492652" cy="503348"/>
            <a:chOff x="6039282" y="1042577"/>
            <a:chExt cx="734315" cy="731929"/>
          </a:xfrm>
        </p:grpSpPr>
        <p:sp>
          <p:nvSpPr>
            <p:cNvPr id="1826" name="Google Shape;1826;p7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78"/>
          <p:cNvGrpSpPr/>
          <p:nvPr/>
        </p:nvGrpSpPr>
        <p:grpSpPr>
          <a:xfrm>
            <a:off x="5095855" y="2270694"/>
            <a:ext cx="483304" cy="504902"/>
            <a:chOff x="1825800" y="1651625"/>
            <a:chExt cx="568125" cy="591775"/>
          </a:xfrm>
        </p:grpSpPr>
        <p:sp>
          <p:nvSpPr>
            <p:cNvPr id="1848" name="Google Shape;1848;p78"/>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8"/>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8"/>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8"/>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8"/>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4" name="Google Shape;1854;p78"/>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8"/>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8"/>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8"/>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8"/>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859" name="Google Shape;1859;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grpSp>
        <p:nvGrpSpPr>
          <p:cNvPr id="1864" name="Google Shape;1864;p79"/>
          <p:cNvGrpSpPr/>
          <p:nvPr/>
        </p:nvGrpSpPr>
        <p:grpSpPr>
          <a:xfrm>
            <a:off x="722059" y="955168"/>
            <a:ext cx="2492868" cy="1379876"/>
            <a:chOff x="2654821" y="2311071"/>
            <a:chExt cx="2279715" cy="1262120"/>
          </a:xfrm>
        </p:grpSpPr>
        <p:grpSp>
          <p:nvGrpSpPr>
            <p:cNvPr id="1865" name="Google Shape;1865;p79"/>
            <p:cNvGrpSpPr/>
            <p:nvPr/>
          </p:nvGrpSpPr>
          <p:grpSpPr>
            <a:xfrm>
              <a:off x="4034269" y="2840745"/>
              <a:ext cx="40212" cy="36437"/>
              <a:chOff x="4293400" y="2574725"/>
              <a:chExt cx="84425" cy="80100"/>
            </a:xfrm>
          </p:grpSpPr>
          <p:sp>
            <p:nvSpPr>
              <p:cNvPr id="1866" name="Google Shape;1866;p7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67" name="Google Shape;1867;p7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79"/>
            <p:cNvGrpSpPr/>
            <p:nvPr/>
          </p:nvGrpSpPr>
          <p:grpSpPr>
            <a:xfrm>
              <a:off x="3894606" y="2334874"/>
              <a:ext cx="913198" cy="518984"/>
              <a:chOff x="4000175" y="1462675"/>
              <a:chExt cx="1917275" cy="1140875"/>
            </a:xfrm>
          </p:grpSpPr>
          <p:sp>
            <p:nvSpPr>
              <p:cNvPr id="1869" name="Google Shape;1869;p7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70" name="Google Shape;1870;p79"/>
              <p:cNvGrpSpPr/>
              <p:nvPr/>
            </p:nvGrpSpPr>
            <p:grpSpPr>
              <a:xfrm>
                <a:off x="4000175" y="1462675"/>
                <a:ext cx="1917275" cy="1140875"/>
                <a:chOff x="4000175" y="1462675"/>
                <a:chExt cx="1917275" cy="1140875"/>
              </a:xfrm>
            </p:grpSpPr>
            <p:sp>
              <p:nvSpPr>
                <p:cNvPr id="1871" name="Google Shape;1871;p7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72" name="Google Shape;1872;p7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76" name="Google Shape;1876;p7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7" name="Google Shape;1877;p79"/>
            <p:cNvGrpSpPr/>
            <p:nvPr/>
          </p:nvGrpSpPr>
          <p:grpSpPr>
            <a:xfrm>
              <a:off x="3875768" y="2846704"/>
              <a:ext cx="44796" cy="47366"/>
              <a:chOff x="3960625" y="2587825"/>
              <a:chExt cx="94050" cy="104125"/>
            </a:xfrm>
          </p:grpSpPr>
          <p:sp>
            <p:nvSpPr>
              <p:cNvPr id="1878" name="Google Shape;1878;p7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79" name="Google Shape;1879;p7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79"/>
            <p:cNvGrpSpPr/>
            <p:nvPr/>
          </p:nvGrpSpPr>
          <p:grpSpPr>
            <a:xfrm>
              <a:off x="3782759" y="2807162"/>
              <a:ext cx="82686" cy="85487"/>
              <a:chOff x="3765350" y="2500900"/>
              <a:chExt cx="173600" cy="187925"/>
            </a:xfrm>
          </p:grpSpPr>
          <p:sp>
            <p:nvSpPr>
              <p:cNvPr id="1881" name="Google Shape;1881;p7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82" name="Google Shape;1882;p7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79"/>
            <p:cNvGrpSpPr/>
            <p:nvPr/>
          </p:nvGrpSpPr>
          <p:grpSpPr>
            <a:xfrm>
              <a:off x="3775674" y="2798496"/>
              <a:ext cx="40545" cy="23564"/>
              <a:chOff x="3750475" y="2481850"/>
              <a:chExt cx="85125" cy="51800"/>
            </a:xfrm>
          </p:grpSpPr>
          <p:sp>
            <p:nvSpPr>
              <p:cNvPr id="1888" name="Google Shape;1888;p7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90" name="Google Shape;1890;p79"/>
            <p:cNvGrpSpPr/>
            <p:nvPr/>
          </p:nvGrpSpPr>
          <p:grpSpPr>
            <a:xfrm>
              <a:off x="3716946" y="2776024"/>
              <a:ext cx="81971" cy="76912"/>
              <a:chOff x="3627175" y="2432450"/>
              <a:chExt cx="172100" cy="169075"/>
            </a:xfrm>
          </p:grpSpPr>
          <p:sp>
            <p:nvSpPr>
              <p:cNvPr id="1891" name="Google Shape;1891;p7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93" name="Google Shape;1893;p7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94" name="Google Shape;1894;p79"/>
            <p:cNvGrpSpPr/>
            <p:nvPr/>
          </p:nvGrpSpPr>
          <p:grpSpPr>
            <a:xfrm>
              <a:off x="3685682" y="2845624"/>
              <a:ext cx="29311" cy="45055"/>
              <a:chOff x="3561536" y="2585450"/>
              <a:chExt cx="61539" cy="99045"/>
            </a:xfrm>
          </p:grpSpPr>
          <p:sp>
            <p:nvSpPr>
              <p:cNvPr id="1895" name="Google Shape;1895;p7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97" name="Google Shape;1897;p79"/>
            <p:cNvGrpSpPr/>
            <p:nvPr/>
          </p:nvGrpSpPr>
          <p:grpSpPr>
            <a:xfrm>
              <a:off x="3849905" y="2572252"/>
              <a:ext cx="74339" cy="119559"/>
              <a:chOff x="3906325" y="1984500"/>
              <a:chExt cx="156075" cy="262825"/>
            </a:xfrm>
          </p:grpSpPr>
          <p:sp>
            <p:nvSpPr>
              <p:cNvPr id="1898" name="Google Shape;1898;p7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99" name="Google Shape;1899;p7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79"/>
            <p:cNvGrpSpPr/>
            <p:nvPr/>
          </p:nvGrpSpPr>
          <p:grpSpPr>
            <a:xfrm>
              <a:off x="2654821" y="2414345"/>
              <a:ext cx="667570" cy="558731"/>
              <a:chOff x="1397225" y="1637375"/>
              <a:chExt cx="1401575" cy="1228250"/>
            </a:xfrm>
          </p:grpSpPr>
          <p:sp>
            <p:nvSpPr>
              <p:cNvPr id="1901" name="Google Shape;1901;p7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02" name="Google Shape;1902;p79"/>
              <p:cNvGrpSpPr/>
              <p:nvPr/>
            </p:nvGrpSpPr>
            <p:grpSpPr>
              <a:xfrm>
                <a:off x="1397225" y="1637375"/>
                <a:ext cx="1398775" cy="1228250"/>
                <a:chOff x="1397225" y="1637375"/>
                <a:chExt cx="1398775" cy="1228250"/>
              </a:xfrm>
            </p:grpSpPr>
            <p:sp>
              <p:nvSpPr>
                <p:cNvPr id="1903" name="Google Shape;1903;p7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5" name="Google Shape;1905;p79"/>
            <p:cNvGrpSpPr/>
            <p:nvPr/>
          </p:nvGrpSpPr>
          <p:grpSpPr>
            <a:xfrm>
              <a:off x="3230417" y="3103734"/>
              <a:ext cx="282982" cy="280332"/>
              <a:chOff x="2605700" y="3152850"/>
              <a:chExt cx="594125" cy="616250"/>
            </a:xfrm>
          </p:grpSpPr>
          <p:sp>
            <p:nvSpPr>
              <p:cNvPr id="1906" name="Google Shape;1906;p7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07" name="Google Shape;1907;p7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08" name="Google Shape;1908;p79"/>
            <p:cNvGrpSpPr/>
            <p:nvPr/>
          </p:nvGrpSpPr>
          <p:grpSpPr>
            <a:xfrm>
              <a:off x="3265985" y="3226989"/>
              <a:ext cx="87151" cy="346202"/>
              <a:chOff x="2680375" y="3423800"/>
              <a:chExt cx="182975" cy="761050"/>
            </a:xfrm>
          </p:grpSpPr>
          <p:sp>
            <p:nvSpPr>
              <p:cNvPr id="1909" name="Google Shape;1909;p7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10" name="Google Shape;1910;p7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79"/>
            <p:cNvGrpSpPr/>
            <p:nvPr/>
          </p:nvGrpSpPr>
          <p:grpSpPr>
            <a:xfrm>
              <a:off x="3855466" y="3289811"/>
              <a:ext cx="112514" cy="94210"/>
              <a:chOff x="3918000" y="3561900"/>
              <a:chExt cx="236225" cy="207100"/>
            </a:xfrm>
          </p:grpSpPr>
          <p:sp>
            <p:nvSpPr>
              <p:cNvPr id="1912" name="Google Shape;1912;p7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13" name="Google Shape;1913;p7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7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17" name="Google Shape;1917;p79"/>
            <p:cNvGrpSpPr/>
            <p:nvPr/>
          </p:nvGrpSpPr>
          <p:grpSpPr>
            <a:xfrm>
              <a:off x="2905224" y="2311071"/>
              <a:ext cx="596721" cy="528992"/>
              <a:chOff x="1922950" y="1410350"/>
              <a:chExt cx="1252825" cy="1162875"/>
            </a:xfrm>
          </p:grpSpPr>
          <p:sp>
            <p:nvSpPr>
              <p:cNvPr id="1918" name="Google Shape;1918;p7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934" name="Google Shape;1934;p7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54" name="Google Shape;1954;p7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55" name="Google Shape;1955;p7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6" name="Google Shape;1956;p79"/>
            <p:cNvGrpSpPr/>
            <p:nvPr/>
          </p:nvGrpSpPr>
          <p:grpSpPr>
            <a:xfrm>
              <a:off x="3280929" y="3294542"/>
              <a:ext cx="109894" cy="272224"/>
              <a:chOff x="2711750" y="3572300"/>
              <a:chExt cx="230725" cy="598425"/>
            </a:xfrm>
          </p:grpSpPr>
          <p:sp>
            <p:nvSpPr>
              <p:cNvPr id="1957" name="Google Shape;1957;p7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9" name="Google Shape;1959;p7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0" name="Google Shape;1960;p79"/>
            <p:cNvGrpSpPr/>
            <p:nvPr/>
          </p:nvGrpSpPr>
          <p:grpSpPr>
            <a:xfrm>
              <a:off x="3790439" y="2408636"/>
              <a:ext cx="73017" cy="75684"/>
              <a:chOff x="3781475" y="1624825"/>
              <a:chExt cx="153300" cy="166375"/>
            </a:xfrm>
          </p:grpSpPr>
          <p:sp>
            <p:nvSpPr>
              <p:cNvPr id="1961" name="Google Shape;1961;p7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5" name="Google Shape;1965;p7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2" name="Google Shape;1972;p79"/>
            <p:cNvGrpSpPr/>
            <p:nvPr/>
          </p:nvGrpSpPr>
          <p:grpSpPr>
            <a:xfrm>
              <a:off x="4403342" y="3107749"/>
              <a:ext cx="316680" cy="101374"/>
              <a:chOff x="5068275" y="3161675"/>
              <a:chExt cx="664875" cy="222850"/>
            </a:xfrm>
          </p:grpSpPr>
          <p:sp>
            <p:nvSpPr>
              <p:cNvPr id="1973" name="Google Shape;1973;p7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7" name="Google Shape;1977;p7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79"/>
            <p:cNvGrpSpPr/>
            <p:nvPr/>
          </p:nvGrpSpPr>
          <p:grpSpPr>
            <a:xfrm>
              <a:off x="3697513" y="2707266"/>
              <a:ext cx="59549" cy="79733"/>
              <a:chOff x="3586375" y="2281300"/>
              <a:chExt cx="125025" cy="175275"/>
            </a:xfrm>
          </p:grpSpPr>
          <p:sp>
            <p:nvSpPr>
              <p:cNvPr id="2007" name="Google Shape;2007;p7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 name="Google Shape;2009;p7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0" name="Google Shape;2010;p79"/>
            <p:cNvGrpSpPr/>
            <p:nvPr/>
          </p:nvGrpSpPr>
          <p:grpSpPr>
            <a:xfrm>
              <a:off x="4513224" y="3221724"/>
              <a:ext cx="274563" cy="280321"/>
              <a:chOff x="5298975" y="3412225"/>
              <a:chExt cx="576450" cy="616225"/>
            </a:xfrm>
          </p:grpSpPr>
          <p:sp>
            <p:nvSpPr>
              <p:cNvPr id="2011" name="Google Shape;2011;p7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12" name="Google Shape;2012;p7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79"/>
            <p:cNvGrpSpPr/>
            <p:nvPr/>
          </p:nvGrpSpPr>
          <p:grpSpPr>
            <a:xfrm>
              <a:off x="4824403" y="3421846"/>
              <a:ext cx="110132" cy="130647"/>
              <a:chOff x="5952300" y="3852150"/>
              <a:chExt cx="231225" cy="287200"/>
            </a:xfrm>
          </p:grpSpPr>
          <p:sp>
            <p:nvSpPr>
              <p:cNvPr id="2014" name="Google Shape;2014;p7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6" name="Google Shape;2016;p7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4" name="Google Shape;2024;p79"/>
            <p:cNvGrpSpPr/>
            <p:nvPr/>
          </p:nvGrpSpPr>
          <p:grpSpPr>
            <a:xfrm>
              <a:off x="4295710" y="3079670"/>
              <a:ext cx="14968" cy="27135"/>
              <a:chOff x="4842300" y="3099950"/>
              <a:chExt cx="31425" cy="59650"/>
            </a:xfrm>
          </p:grpSpPr>
          <p:sp>
            <p:nvSpPr>
              <p:cNvPr id="2025" name="Google Shape;2025;p7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9" name="Google Shape;2029;p7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79"/>
            <p:cNvGrpSpPr/>
            <p:nvPr/>
          </p:nvGrpSpPr>
          <p:grpSpPr>
            <a:xfrm>
              <a:off x="3831056" y="2816010"/>
              <a:ext cx="37378" cy="27612"/>
              <a:chOff x="3866750" y="2520350"/>
              <a:chExt cx="78475" cy="60700"/>
            </a:xfrm>
          </p:grpSpPr>
          <p:sp>
            <p:nvSpPr>
              <p:cNvPr id="2038" name="Google Shape;2038;p7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7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59" name="Google Shape;2059;p7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71" name="Google Shape;2071;p7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4" name="Google Shape;2084;p79"/>
            <p:cNvGrpSpPr/>
            <p:nvPr/>
          </p:nvGrpSpPr>
          <p:grpSpPr>
            <a:xfrm>
              <a:off x="3632736" y="3051591"/>
              <a:ext cx="63288" cy="45217"/>
              <a:chOff x="3450375" y="3038225"/>
              <a:chExt cx="132875" cy="99400"/>
            </a:xfrm>
          </p:grpSpPr>
          <p:sp>
            <p:nvSpPr>
              <p:cNvPr id="2085" name="Google Shape;2085;p7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7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96" name="Google Shape;2096;p7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06" name="Google Shape;2106;p7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12" name="Google Shape;2112;p7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79"/>
          <p:cNvGrpSpPr/>
          <p:nvPr/>
        </p:nvGrpSpPr>
        <p:grpSpPr>
          <a:xfrm>
            <a:off x="719116" y="2850945"/>
            <a:ext cx="2622876" cy="1333540"/>
            <a:chOff x="238125" y="1038125"/>
            <a:chExt cx="7146800" cy="3633625"/>
          </a:xfrm>
        </p:grpSpPr>
        <p:sp>
          <p:nvSpPr>
            <p:cNvPr id="2123" name="Google Shape;2123;p7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5" name="Google Shape;3695;p79"/>
          <p:cNvGrpSpPr/>
          <p:nvPr/>
        </p:nvGrpSpPr>
        <p:grpSpPr>
          <a:xfrm>
            <a:off x="5834044" y="993055"/>
            <a:ext cx="2590840" cy="1380235"/>
            <a:chOff x="233350" y="949250"/>
            <a:chExt cx="7137300" cy="3802300"/>
          </a:xfrm>
        </p:grpSpPr>
        <p:sp>
          <p:nvSpPr>
            <p:cNvPr id="3696" name="Google Shape;3696;p7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79"/>
          <p:cNvGrpSpPr/>
          <p:nvPr/>
        </p:nvGrpSpPr>
        <p:grpSpPr>
          <a:xfrm>
            <a:off x="7648473" y="3037828"/>
            <a:ext cx="104231" cy="320340"/>
            <a:chOff x="7564426" y="3224343"/>
            <a:chExt cx="119985" cy="368801"/>
          </a:xfrm>
        </p:grpSpPr>
        <p:sp>
          <p:nvSpPr>
            <p:cNvPr id="3748" name="Google Shape;3748;p7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79"/>
          <p:cNvGrpSpPr/>
          <p:nvPr/>
        </p:nvGrpSpPr>
        <p:grpSpPr>
          <a:xfrm>
            <a:off x="7347962" y="3031929"/>
            <a:ext cx="189489" cy="332132"/>
            <a:chOff x="8370831" y="3202002"/>
            <a:chExt cx="218129" cy="382376"/>
          </a:xfrm>
        </p:grpSpPr>
        <p:sp>
          <p:nvSpPr>
            <p:cNvPr id="3751" name="Google Shape;3751;p7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79"/>
          <p:cNvGrpSpPr/>
          <p:nvPr/>
        </p:nvGrpSpPr>
        <p:grpSpPr>
          <a:xfrm>
            <a:off x="8071351" y="3443061"/>
            <a:ext cx="309429" cy="267000"/>
            <a:chOff x="6742064" y="3750480"/>
            <a:chExt cx="399315" cy="344560"/>
          </a:xfrm>
        </p:grpSpPr>
        <p:sp>
          <p:nvSpPr>
            <p:cNvPr id="3754" name="Google Shape;3754;p7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79"/>
          <p:cNvGrpSpPr/>
          <p:nvPr/>
        </p:nvGrpSpPr>
        <p:grpSpPr>
          <a:xfrm>
            <a:off x="7610370" y="3794109"/>
            <a:ext cx="180437" cy="281608"/>
            <a:chOff x="7248525" y="3739696"/>
            <a:chExt cx="230531" cy="359790"/>
          </a:xfrm>
        </p:grpSpPr>
        <p:sp>
          <p:nvSpPr>
            <p:cNvPr id="3757" name="Google Shape;3757;p7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79"/>
          <p:cNvGrpSpPr/>
          <p:nvPr/>
        </p:nvGrpSpPr>
        <p:grpSpPr>
          <a:xfrm>
            <a:off x="7856289" y="3437333"/>
            <a:ext cx="162896" cy="278710"/>
            <a:chOff x="7601242" y="3729267"/>
            <a:chExt cx="222566" cy="380803"/>
          </a:xfrm>
        </p:grpSpPr>
        <p:sp>
          <p:nvSpPr>
            <p:cNvPr id="3760" name="Google Shape;3760;p7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2" name="Google Shape;3762;p79"/>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3" name="Google Shape;3763;p79"/>
          <p:cNvGrpSpPr/>
          <p:nvPr/>
        </p:nvGrpSpPr>
        <p:grpSpPr>
          <a:xfrm>
            <a:off x="7345935" y="3438473"/>
            <a:ext cx="193543" cy="275990"/>
            <a:chOff x="8304647" y="3738687"/>
            <a:chExt cx="225076" cy="320956"/>
          </a:xfrm>
        </p:grpSpPr>
        <p:sp>
          <p:nvSpPr>
            <p:cNvPr id="3764" name="Google Shape;3764;p7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79"/>
          <p:cNvGrpSpPr/>
          <p:nvPr/>
        </p:nvGrpSpPr>
        <p:grpSpPr>
          <a:xfrm>
            <a:off x="7618427" y="3438473"/>
            <a:ext cx="178492" cy="275990"/>
            <a:chOff x="8615101" y="3738687"/>
            <a:chExt cx="207573" cy="320956"/>
          </a:xfrm>
        </p:grpSpPr>
        <p:sp>
          <p:nvSpPr>
            <p:cNvPr id="3768" name="Google Shape;3768;p7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1" name="Google Shape;3771;p79"/>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2" name="Google Shape;3772;p79"/>
          <p:cNvGrpSpPr/>
          <p:nvPr/>
        </p:nvGrpSpPr>
        <p:grpSpPr>
          <a:xfrm>
            <a:off x="6013132" y="3559961"/>
            <a:ext cx="557671" cy="511283"/>
            <a:chOff x="6015419" y="3716859"/>
            <a:chExt cx="557671" cy="511283"/>
          </a:xfrm>
        </p:grpSpPr>
        <p:sp>
          <p:nvSpPr>
            <p:cNvPr id="3773" name="Google Shape;3773;p7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4" name="Google Shape;3774;p79"/>
            <p:cNvGrpSpPr/>
            <p:nvPr/>
          </p:nvGrpSpPr>
          <p:grpSpPr>
            <a:xfrm>
              <a:off x="6036094" y="3716980"/>
              <a:ext cx="529860" cy="510468"/>
              <a:chOff x="6036094" y="3716980"/>
              <a:chExt cx="529860" cy="510468"/>
            </a:xfrm>
          </p:grpSpPr>
          <p:sp>
            <p:nvSpPr>
              <p:cNvPr id="3775" name="Google Shape;3775;p7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5" name="Google Shape;3785;p79"/>
          <p:cNvGrpSpPr/>
          <p:nvPr/>
        </p:nvGrpSpPr>
        <p:grpSpPr>
          <a:xfrm>
            <a:off x="6642017" y="2916730"/>
            <a:ext cx="576302" cy="511871"/>
            <a:chOff x="6644304" y="3073628"/>
            <a:chExt cx="576302" cy="511871"/>
          </a:xfrm>
        </p:grpSpPr>
        <p:sp>
          <p:nvSpPr>
            <p:cNvPr id="3786" name="Google Shape;3786;p7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7" name="Google Shape;3787;p79"/>
            <p:cNvGrpSpPr/>
            <p:nvPr/>
          </p:nvGrpSpPr>
          <p:grpSpPr>
            <a:xfrm>
              <a:off x="6712169" y="3085440"/>
              <a:ext cx="481622" cy="494913"/>
              <a:chOff x="6712169" y="3085440"/>
              <a:chExt cx="481622" cy="494913"/>
            </a:xfrm>
          </p:grpSpPr>
          <p:sp>
            <p:nvSpPr>
              <p:cNvPr id="3788" name="Google Shape;3788;p7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3" name="Google Shape;3793;p7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6" name="Google Shape;3796;p79"/>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7" name="Google Shape;3797;p79"/>
          <p:cNvGrpSpPr/>
          <p:nvPr/>
        </p:nvGrpSpPr>
        <p:grpSpPr>
          <a:xfrm>
            <a:off x="6649868" y="3559725"/>
            <a:ext cx="560631" cy="511352"/>
            <a:chOff x="6652154" y="3716623"/>
            <a:chExt cx="560631" cy="511352"/>
          </a:xfrm>
        </p:grpSpPr>
        <p:sp>
          <p:nvSpPr>
            <p:cNvPr id="3798" name="Google Shape;3798;p7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9" name="Google Shape;3799;p79"/>
            <p:cNvGrpSpPr/>
            <p:nvPr/>
          </p:nvGrpSpPr>
          <p:grpSpPr>
            <a:xfrm>
              <a:off x="6669657" y="3716715"/>
              <a:ext cx="466779" cy="464290"/>
              <a:chOff x="6669657" y="3716715"/>
              <a:chExt cx="466779" cy="464290"/>
            </a:xfrm>
          </p:grpSpPr>
          <p:sp>
            <p:nvSpPr>
              <p:cNvPr id="3800" name="Google Shape;3800;p7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3" name="Google Shape;3813;p79"/>
          <p:cNvGrpSpPr/>
          <p:nvPr/>
        </p:nvGrpSpPr>
        <p:grpSpPr>
          <a:xfrm>
            <a:off x="7843959" y="3841134"/>
            <a:ext cx="187557" cy="187557"/>
            <a:chOff x="8565775" y="671075"/>
            <a:chExt cx="441000" cy="441000"/>
          </a:xfrm>
        </p:grpSpPr>
        <p:sp>
          <p:nvSpPr>
            <p:cNvPr id="3814" name="Google Shape;3814;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6" name="Google Shape;3816;p79"/>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9"/>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8" name="Google Shape;3818;p79"/>
          <p:cNvGrpSpPr/>
          <p:nvPr/>
        </p:nvGrpSpPr>
        <p:grpSpPr>
          <a:xfrm>
            <a:off x="5997814" y="2919352"/>
            <a:ext cx="587871" cy="512373"/>
            <a:chOff x="6000100" y="3076250"/>
            <a:chExt cx="587871" cy="512373"/>
          </a:xfrm>
        </p:grpSpPr>
        <p:sp>
          <p:nvSpPr>
            <p:cNvPr id="3819" name="Google Shape;3819;p7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0" name="Google Shape;3820;p79"/>
            <p:cNvGrpSpPr/>
            <p:nvPr/>
          </p:nvGrpSpPr>
          <p:grpSpPr>
            <a:xfrm>
              <a:off x="6031360" y="3076713"/>
              <a:ext cx="539107" cy="480965"/>
              <a:chOff x="6031360" y="3076713"/>
              <a:chExt cx="539107" cy="480965"/>
            </a:xfrm>
          </p:grpSpPr>
          <p:sp>
            <p:nvSpPr>
              <p:cNvPr id="3821" name="Google Shape;3821;p7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8" name="Google Shape;3828;p79"/>
          <p:cNvGrpSpPr/>
          <p:nvPr/>
        </p:nvGrpSpPr>
        <p:grpSpPr>
          <a:xfrm>
            <a:off x="3369305" y="938716"/>
            <a:ext cx="2310381" cy="1488888"/>
            <a:chOff x="229225" y="549050"/>
            <a:chExt cx="7161750" cy="4615275"/>
          </a:xfrm>
        </p:grpSpPr>
        <p:sp>
          <p:nvSpPr>
            <p:cNvPr id="3829" name="Google Shape;3829;p7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79"/>
          <p:cNvGrpSpPr/>
          <p:nvPr/>
        </p:nvGrpSpPr>
        <p:grpSpPr>
          <a:xfrm>
            <a:off x="3514723" y="2830563"/>
            <a:ext cx="2310282" cy="1374222"/>
            <a:chOff x="238125" y="732525"/>
            <a:chExt cx="7130500" cy="4241425"/>
          </a:xfrm>
        </p:grpSpPr>
        <p:sp>
          <p:nvSpPr>
            <p:cNvPr id="3947" name="Google Shape;3947;p7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4" name="Shape 4064"/>
        <p:cNvGrpSpPr/>
        <p:nvPr/>
      </p:nvGrpSpPr>
      <p:grpSpPr>
        <a:xfrm>
          <a:off x="0" y="0"/>
          <a:ext cx="0" cy="0"/>
          <a:chOff x="0" y="0"/>
          <a:chExt cx="0" cy="0"/>
        </a:xfrm>
      </p:grpSpPr>
      <p:grpSp>
        <p:nvGrpSpPr>
          <p:cNvPr id="4065" name="Google Shape;4065;p80"/>
          <p:cNvGrpSpPr/>
          <p:nvPr/>
        </p:nvGrpSpPr>
        <p:grpSpPr>
          <a:xfrm>
            <a:off x="725414" y="969763"/>
            <a:ext cx="2507799" cy="206239"/>
            <a:chOff x="106648" y="895722"/>
            <a:chExt cx="4481413" cy="374300"/>
          </a:xfrm>
        </p:grpSpPr>
        <p:grpSp>
          <p:nvGrpSpPr>
            <p:cNvPr id="4066" name="Google Shape;4066;p80"/>
            <p:cNvGrpSpPr/>
            <p:nvPr/>
          </p:nvGrpSpPr>
          <p:grpSpPr>
            <a:xfrm>
              <a:off x="2233276" y="895722"/>
              <a:ext cx="1082667" cy="223591"/>
              <a:chOff x="4808316" y="2800065"/>
              <a:chExt cx="1999386" cy="412910"/>
            </a:xfrm>
          </p:grpSpPr>
          <p:sp>
            <p:nvSpPr>
              <p:cNvPr id="4067" name="Google Shape;4067;p8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80"/>
              <p:cNvGrpSpPr/>
              <p:nvPr/>
            </p:nvGrpSpPr>
            <p:grpSpPr>
              <a:xfrm>
                <a:off x="4808316" y="2800065"/>
                <a:ext cx="92400" cy="411825"/>
                <a:chOff x="845575" y="2563700"/>
                <a:chExt cx="92400" cy="411825"/>
              </a:xfrm>
            </p:grpSpPr>
            <p:cxnSp>
              <p:nvCxnSpPr>
                <p:cNvPr id="4069" name="Google Shape;4069;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70" name="Google Shape;4070;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1" name="Google Shape;4071;p80"/>
            <p:cNvGrpSpPr/>
            <p:nvPr/>
          </p:nvGrpSpPr>
          <p:grpSpPr>
            <a:xfrm>
              <a:off x="106648" y="895722"/>
              <a:ext cx="1088401" cy="223591"/>
              <a:chOff x="881025" y="2800065"/>
              <a:chExt cx="2009975" cy="412910"/>
            </a:xfrm>
          </p:grpSpPr>
          <p:sp>
            <p:nvSpPr>
              <p:cNvPr id="4072" name="Google Shape;4072;p8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3" name="Google Shape;4073;p80"/>
              <p:cNvGrpSpPr/>
              <p:nvPr/>
            </p:nvGrpSpPr>
            <p:grpSpPr>
              <a:xfrm>
                <a:off x="881025" y="2800065"/>
                <a:ext cx="92400" cy="411825"/>
                <a:chOff x="845575" y="2563700"/>
                <a:chExt cx="92400" cy="411825"/>
              </a:xfrm>
            </p:grpSpPr>
            <p:cxnSp>
              <p:nvCxnSpPr>
                <p:cNvPr id="4074" name="Google Shape;4074;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75" name="Google Shape;4075;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6" name="Google Shape;4076;p80"/>
            <p:cNvGrpSpPr/>
            <p:nvPr/>
          </p:nvGrpSpPr>
          <p:grpSpPr>
            <a:xfrm>
              <a:off x="1172346" y="1047018"/>
              <a:ext cx="1083151" cy="223003"/>
              <a:chOff x="2849073" y="3079467"/>
              <a:chExt cx="2000279" cy="411825"/>
            </a:xfrm>
          </p:grpSpPr>
          <p:sp>
            <p:nvSpPr>
              <p:cNvPr id="4077" name="Google Shape;4077;p8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8" name="Google Shape;4078;p80"/>
              <p:cNvGrpSpPr/>
              <p:nvPr/>
            </p:nvGrpSpPr>
            <p:grpSpPr>
              <a:xfrm rot="10800000">
                <a:off x="2849073" y="3079467"/>
                <a:ext cx="92400" cy="411825"/>
                <a:chOff x="2070100" y="2563700"/>
                <a:chExt cx="92400" cy="411825"/>
              </a:xfrm>
            </p:grpSpPr>
            <p:cxnSp>
              <p:nvCxnSpPr>
                <p:cNvPr id="4079" name="Google Shape;4079;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80" name="Google Shape;4080;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1" name="Google Shape;4081;p80"/>
            <p:cNvGrpSpPr/>
            <p:nvPr/>
          </p:nvGrpSpPr>
          <p:grpSpPr>
            <a:xfrm>
              <a:off x="3290132" y="1047018"/>
              <a:ext cx="1297929" cy="223003"/>
              <a:chOff x="6760035" y="3079467"/>
              <a:chExt cx="2396914" cy="411825"/>
            </a:xfrm>
          </p:grpSpPr>
          <p:sp>
            <p:nvSpPr>
              <p:cNvPr id="4082" name="Google Shape;4082;p8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3" name="Google Shape;4083;p80"/>
              <p:cNvGrpSpPr/>
              <p:nvPr/>
            </p:nvGrpSpPr>
            <p:grpSpPr>
              <a:xfrm rot="10800000">
                <a:off x="6760035" y="3079467"/>
                <a:ext cx="92400" cy="411825"/>
                <a:chOff x="2070100" y="2563700"/>
                <a:chExt cx="92400" cy="411825"/>
              </a:xfrm>
            </p:grpSpPr>
            <p:cxnSp>
              <p:nvCxnSpPr>
                <p:cNvPr id="4084" name="Google Shape;4084;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85" name="Google Shape;4085;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86" name="Google Shape;4086;p80"/>
          <p:cNvGrpSpPr/>
          <p:nvPr/>
        </p:nvGrpSpPr>
        <p:grpSpPr>
          <a:xfrm>
            <a:off x="2143176" y="3369134"/>
            <a:ext cx="1086701" cy="799429"/>
            <a:chOff x="2183288" y="3555572"/>
            <a:chExt cx="1136241" cy="835873"/>
          </a:xfrm>
        </p:grpSpPr>
        <p:sp>
          <p:nvSpPr>
            <p:cNvPr id="4087" name="Google Shape;4087;p8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8" name="Google Shape;4088;p80"/>
            <p:cNvGrpSpPr/>
            <p:nvPr/>
          </p:nvGrpSpPr>
          <p:grpSpPr>
            <a:xfrm>
              <a:off x="2205895" y="3637269"/>
              <a:ext cx="1089848" cy="724993"/>
              <a:chOff x="2205895" y="3637269"/>
              <a:chExt cx="1089848" cy="724993"/>
            </a:xfrm>
          </p:grpSpPr>
          <p:sp>
            <p:nvSpPr>
              <p:cNvPr id="4089" name="Google Shape;4089;p8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5" name="Google Shape;4095;p8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96" name="Google Shape;4096;p8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97" name="Google Shape;4097;p80"/>
            <p:cNvGrpSpPr/>
            <p:nvPr/>
          </p:nvGrpSpPr>
          <p:grpSpPr>
            <a:xfrm>
              <a:off x="3173850" y="3779426"/>
              <a:ext cx="145679" cy="70048"/>
              <a:chOff x="3173850" y="3779426"/>
              <a:chExt cx="145679" cy="70048"/>
            </a:xfrm>
          </p:grpSpPr>
          <p:cxnSp>
            <p:nvCxnSpPr>
              <p:cNvPr id="4098" name="Google Shape;4098;p8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99" name="Google Shape;4099;p8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80"/>
            <p:cNvGrpSpPr/>
            <p:nvPr/>
          </p:nvGrpSpPr>
          <p:grpSpPr>
            <a:xfrm>
              <a:off x="2183288" y="4139483"/>
              <a:ext cx="145133" cy="70048"/>
              <a:chOff x="2183288" y="4139483"/>
              <a:chExt cx="145133" cy="70048"/>
            </a:xfrm>
          </p:grpSpPr>
          <p:cxnSp>
            <p:nvCxnSpPr>
              <p:cNvPr id="4101" name="Google Shape;4101;p8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02" name="Google Shape;4102;p8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3" name="Google Shape;4103;p8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04" name="Google Shape;4104;p8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05" name="Google Shape;4105;p80"/>
            <p:cNvGrpSpPr/>
            <p:nvPr/>
          </p:nvGrpSpPr>
          <p:grpSpPr>
            <a:xfrm>
              <a:off x="2943836" y="4268886"/>
              <a:ext cx="60717" cy="122559"/>
              <a:chOff x="2943836" y="4268886"/>
              <a:chExt cx="60717" cy="122559"/>
            </a:xfrm>
          </p:grpSpPr>
          <p:sp>
            <p:nvSpPr>
              <p:cNvPr id="4106" name="Google Shape;4106;p8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07" name="Google Shape;4107;p8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08" name="Google Shape;4108;p80"/>
          <p:cNvGrpSpPr/>
          <p:nvPr/>
        </p:nvGrpSpPr>
        <p:grpSpPr>
          <a:xfrm>
            <a:off x="3406121" y="1290134"/>
            <a:ext cx="1675870" cy="758251"/>
            <a:chOff x="3530532" y="1496185"/>
            <a:chExt cx="1562000" cy="706730"/>
          </a:xfrm>
        </p:grpSpPr>
        <p:cxnSp>
          <p:nvCxnSpPr>
            <p:cNvPr id="4109" name="Google Shape;4109;p8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10" name="Google Shape;4110;p80"/>
            <p:cNvGrpSpPr/>
            <p:nvPr/>
          </p:nvGrpSpPr>
          <p:grpSpPr>
            <a:xfrm>
              <a:off x="3530532" y="1496185"/>
              <a:ext cx="323430" cy="463587"/>
              <a:chOff x="3530532" y="1496185"/>
              <a:chExt cx="323430" cy="463587"/>
            </a:xfrm>
          </p:grpSpPr>
          <p:grpSp>
            <p:nvGrpSpPr>
              <p:cNvPr id="4111" name="Google Shape;4111;p80"/>
              <p:cNvGrpSpPr/>
              <p:nvPr/>
            </p:nvGrpSpPr>
            <p:grpSpPr>
              <a:xfrm>
                <a:off x="3567462" y="1496185"/>
                <a:ext cx="286500" cy="361376"/>
                <a:chOff x="3567462" y="1496185"/>
                <a:chExt cx="286500" cy="361376"/>
              </a:xfrm>
            </p:grpSpPr>
            <p:cxnSp>
              <p:nvCxnSpPr>
                <p:cNvPr id="4112" name="Google Shape;4112;p8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13" name="Google Shape;4113;p8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4" name="Google Shape;4114;p8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80"/>
            <p:cNvGrpSpPr/>
            <p:nvPr/>
          </p:nvGrpSpPr>
          <p:grpSpPr>
            <a:xfrm>
              <a:off x="3891569" y="1779209"/>
              <a:ext cx="323945" cy="423706"/>
              <a:chOff x="3891569" y="1779209"/>
              <a:chExt cx="323945" cy="423706"/>
            </a:xfrm>
          </p:grpSpPr>
          <p:grpSp>
            <p:nvGrpSpPr>
              <p:cNvPr id="4116" name="Google Shape;4116;p80"/>
              <p:cNvGrpSpPr/>
              <p:nvPr/>
            </p:nvGrpSpPr>
            <p:grpSpPr>
              <a:xfrm>
                <a:off x="3929014" y="1881638"/>
                <a:ext cx="286500" cy="321278"/>
                <a:chOff x="3929014" y="1881638"/>
                <a:chExt cx="286500" cy="321278"/>
              </a:xfrm>
            </p:grpSpPr>
            <p:cxnSp>
              <p:nvCxnSpPr>
                <p:cNvPr id="4117" name="Google Shape;4117;p8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18" name="Google Shape;4118;p8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9" name="Google Shape;4119;p8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80"/>
            <p:cNvGrpSpPr/>
            <p:nvPr/>
          </p:nvGrpSpPr>
          <p:grpSpPr>
            <a:xfrm>
              <a:off x="4252606" y="1496185"/>
              <a:ext cx="324721" cy="463587"/>
              <a:chOff x="4252606" y="1496185"/>
              <a:chExt cx="324721" cy="463587"/>
            </a:xfrm>
          </p:grpSpPr>
          <p:grpSp>
            <p:nvGrpSpPr>
              <p:cNvPr id="4121" name="Google Shape;4121;p80"/>
              <p:cNvGrpSpPr/>
              <p:nvPr/>
            </p:nvGrpSpPr>
            <p:grpSpPr>
              <a:xfrm>
                <a:off x="4290828" y="1496185"/>
                <a:ext cx="286500" cy="361376"/>
                <a:chOff x="4290828" y="1496185"/>
                <a:chExt cx="286500" cy="361376"/>
              </a:xfrm>
            </p:grpSpPr>
            <p:cxnSp>
              <p:nvCxnSpPr>
                <p:cNvPr id="4122" name="Google Shape;4122;p8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23" name="Google Shape;4123;p8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4" name="Google Shape;4124;p8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80"/>
            <p:cNvGrpSpPr/>
            <p:nvPr/>
          </p:nvGrpSpPr>
          <p:grpSpPr>
            <a:xfrm>
              <a:off x="4613643" y="1763716"/>
              <a:ext cx="325308" cy="439200"/>
              <a:chOff x="4613643" y="1763716"/>
              <a:chExt cx="325308" cy="439200"/>
            </a:xfrm>
          </p:grpSpPr>
          <p:grpSp>
            <p:nvGrpSpPr>
              <p:cNvPr id="4126" name="Google Shape;4126;p80"/>
              <p:cNvGrpSpPr/>
              <p:nvPr/>
            </p:nvGrpSpPr>
            <p:grpSpPr>
              <a:xfrm>
                <a:off x="4652451" y="1879538"/>
                <a:ext cx="286500" cy="323378"/>
                <a:chOff x="4652451" y="1879538"/>
                <a:chExt cx="286500" cy="323378"/>
              </a:xfrm>
            </p:grpSpPr>
            <p:cxnSp>
              <p:nvCxnSpPr>
                <p:cNvPr id="4127" name="Google Shape;4127;p8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28" name="Google Shape;4128;p8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9" name="Google Shape;4129;p8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0" name="Google Shape;4130;p80"/>
          <p:cNvGrpSpPr/>
          <p:nvPr/>
        </p:nvGrpSpPr>
        <p:grpSpPr>
          <a:xfrm>
            <a:off x="3417981" y="2143759"/>
            <a:ext cx="1652173" cy="391517"/>
            <a:chOff x="3512551" y="2358270"/>
            <a:chExt cx="1597383" cy="378533"/>
          </a:xfrm>
        </p:grpSpPr>
        <p:cxnSp>
          <p:nvCxnSpPr>
            <p:cNvPr id="4131" name="Google Shape;4131;p80"/>
            <p:cNvCxnSpPr>
              <a:stCxn id="4132" idx="6"/>
              <a:endCxn id="413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134" name="Google Shape;4134;p80"/>
            <p:cNvGrpSpPr/>
            <p:nvPr/>
          </p:nvGrpSpPr>
          <p:grpSpPr>
            <a:xfrm>
              <a:off x="3512551" y="2358270"/>
              <a:ext cx="225647" cy="307714"/>
              <a:chOff x="2182679" y="2004714"/>
              <a:chExt cx="792300" cy="1080458"/>
            </a:xfrm>
          </p:grpSpPr>
          <p:cxnSp>
            <p:nvCxnSpPr>
              <p:cNvPr id="4135" name="Google Shape;4135;p80"/>
              <p:cNvCxnSpPr>
                <a:stCxn id="413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32" name="Google Shape;4132;p8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80"/>
            <p:cNvGrpSpPr/>
            <p:nvPr/>
          </p:nvGrpSpPr>
          <p:grpSpPr>
            <a:xfrm>
              <a:off x="3969644" y="2440153"/>
              <a:ext cx="225853" cy="296651"/>
              <a:chOff x="3775710" y="1729289"/>
              <a:chExt cx="136500" cy="179289"/>
            </a:xfrm>
          </p:grpSpPr>
          <p:cxnSp>
            <p:nvCxnSpPr>
              <p:cNvPr id="4138" name="Google Shape;4138;p8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39" name="Google Shape;4139;p8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80"/>
            <p:cNvGrpSpPr/>
            <p:nvPr/>
          </p:nvGrpSpPr>
          <p:grpSpPr>
            <a:xfrm>
              <a:off x="4427051" y="2358270"/>
              <a:ext cx="225647" cy="307714"/>
              <a:chOff x="5393704" y="2004714"/>
              <a:chExt cx="792300" cy="1080458"/>
            </a:xfrm>
          </p:grpSpPr>
          <p:cxnSp>
            <p:nvCxnSpPr>
              <p:cNvPr id="4142" name="Google Shape;4142;p80"/>
              <p:cNvCxnSpPr>
                <a:stCxn id="414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44" name="Google Shape;4144;p8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80"/>
            <p:cNvGrpSpPr/>
            <p:nvPr/>
          </p:nvGrpSpPr>
          <p:grpSpPr>
            <a:xfrm>
              <a:off x="4884287" y="2440252"/>
              <a:ext cx="225647" cy="296532"/>
              <a:chOff x="6999166" y="2292572"/>
              <a:chExt cx="792300" cy="1041192"/>
            </a:xfrm>
          </p:grpSpPr>
          <p:cxnSp>
            <p:nvCxnSpPr>
              <p:cNvPr id="4146" name="Google Shape;4146;p8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133" name="Google Shape;4133;p8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8" name="Google Shape;4148;p80"/>
          <p:cNvGrpSpPr/>
          <p:nvPr/>
        </p:nvGrpSpPr>
        <p:grpSpPr>
          <a:xfrm>
            <a:off x="6838789" y="979959"/>
            <a:ext cx="1581844" cy="732818"/>
            <a:chOff x="634175" y="2986275"/>
            <a:chExt cx="3147949" cy="1458344"/>
          </a:xfrm>
        </p:grpSpPr>
        <p:cxnSp>
          <p:nvCxnSpPr>
            <p:cNvPr id="4149" name="Google Shape;4149;p80"/>
            <p:cNvCxnSpPr>
              <a:stCxn id="4150" idx="4"/>
              <a:endCxn id="415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52" name="Google Shape;4152;p80"/>
            <p:cNvCxnSpPr>
              <a:stCxn id="4151" idx="0"/>
              <a:endCxn id="415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54" name="Google Shape;4154;p80"/>
            <p:cNvCxnSpPr>
              <a:stCxn id="4153" idx="4"/>
              <a:endCxn id="415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56" name="Google Shape;4156;p80"/>
            <p:cNvCxnSpPr>
              <a:stCxn id="4155" idx="0"/>
              <a:endCxn id="415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57" name="Google Shape;4157;p8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3" name="Google Shape;4153;p8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0" name="Google Shape;4150;p8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5" name="Google Shape;4155;p8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1" name="Google Shape;4151;p8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58" name="Google Shape;4158;p80"/>
          <p:cNvGrpSpPr/>
          <p:nvPr/>
        </p:nvGrpSpPr>
        <p:grpSpPr>
          <a:xfrm>
            <a:off x="3406504" y="2674269"/>
            <a:ext cx="1675128" cy="313674"/>
            <a:chOff x="998425" y="1182125"/>
            <a:chExt cx="1065400" cy="199500"/>
          </a:xfrm>
        </p:grpSpPr>
        <p:sp>
          <p:nvSpPr>
            <p:cNvPr id="4159" name="Google Shape;4159;p8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4" name="Google Shape;4164;p80"/>
          <p:cNvGrpSpPr/>
          <p:nvPr/>
        </p:nvGrpSpPr>
        <p:grpSpPr>
          <a:xfrm>
            <a:off x="3406503" y="3630235"/>
            <a:ext cx="1675129" cy="525345"/>
            <a:chOff x="5194708" y="3484366"/>
            <a:chExt cx="3148148" cy="987304"/>
          </a:xfrm>
        </p:grpSpPr>
        <p:grpSp>
          <p:nvGrpSpPr>
            <p:cNvPr id="4165" name="Google Shape;4165;p80"/>
            <p:cNvGrpSpPr/>
            <p:nvPr/>
          </p:nvGrpSpPr>
          <p:grpSpPr>
            <a:xfrm>
              <a:off x="7531521" y="3484366"/>
              <a:ext cx="811335" cy="987304"/>
              <a:chOff x="3379425" y="1617275"/>
              <a:chExt cx="1090650" cy="1327200"/>
            </a:xfrm>
          </p:grpSpPr>
          <p:sp>
            <p:nvSpPr>
              <p:cNvPr id="4166" name="Google Shape;4166;p8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80"/>
            <p:cNvGrpSpPr/>
            <p:nvPr/>
          </p:nvGrpSpPr>
          <p:grpSpPr>
            <a:xfrm>
              <a:off x="6752546" y="3484366"/>
              <a:ext cx="811428" cy="987304"/>
              <a:chOff x="2332275" y="1617275"/>
              <a:chExt cx="1090775" cy="1327200"/>
            </a:xfrm>
          </p:grpSpPr>
          <p:sp>
            <p:nvSpPr>
              <p:cNvPr id="4170" name="Google Shape;4170;p8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80"/>
            <p:cNvGrpSpPr/>
            <p:nvPr/>
          </p:nvGrpSpPr>
          <p:grpSpPr>
            <a:xfrm>
              <a:off x="5973664" y="3484366"/>
              <a:ext cx="811335" cy="987304"/>
              <a:chOff x="1285250" y="1617275"/>
              <a:chExt cx="1090650" cy="1327200"/>
            </a:xfrm>
          </p:grpSpPr>
          <p:sp>
            <p:nvSpPr>
              <p:cNvPr id="4174" name="Google Shape;4174;p8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80"/>
            <p:cNvGrpSpPr/>
            <p:nvPr/>
          </p:nvGrpSpPr>
          <p:grpSpPr>
            <a:xfrm>
              <a:off x="5194708" y="3484366"/>
              <a:ext cx="811409" cy="987304"/>
              <a:chOff x="238125" y="1617275"/>
              <a:chExt cx="1090750" cy="1327200"/>
            </a:xfrm>
          </p:grpSpPr>
          <p:sp>
            <p:nvSpPr>
              <p:cNvPr id="4178" name="Google Shape;4178;p8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1" name="Google Shape;4181;p80"/>
          <p:cNvGrpSpPr/>
          <p:nvPr/>
        </p:nvGrpSpPr>
        <p:grpSpPr>
          <a:xfrm>
            <a:off x="6840188" y="2276124"/>
            <a:ext cx="1579046" cy="522230"/>
            <a:chOff x="6853641" y="2534077"/>
            <a:chExt cx="1515545" cy="501229"/>
          </a:xfrm>
        </p:grpSpPr>
        <p:grpSp>
          <p:nvGrpSpPr>
            <p:cNvPr id="4182" name="Google Shape;4182;p80"/>
            <p:cNvGrpSpPr/>
            <p:nvPr/>
          </p:nvGrpSpPr>
          <p:grpSpPr>
            <a:xfrm>
              <a:off x="6853641" y="2618923"/>
              <a:ext cx="1515545" cy="324556"/>
              <a:chOff x="6853641" y="2618923"/>
              <a:chExt cx="1515545" cy="324556"/>
            </a:xfrm>
          </p:grpSpPr>
          <p:sp>
            <p:nvSpPr>
              <p:cNvPr id="4183" name="Google Shape;4183;p8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8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80"/>
          <p:cNvGrpSpPr/>
          <p:nvPr/>
        </p:nvGrpSpPr>
        <p:grpSpPr>
          <a:xfrm>
            <a:off x="3435080" y="3151165"/>
            <a:ext cx="1617976" cy="346616"/>
            <a:chOff x="1808063" y="4294338"/>
            <a:chExt cx="3370782" cy="721817"/>
          </a:xfrm>
        </p:grpSpPr>
        <p:sp>
          <p:nvSpPr>
            <p:cNvPr id="4194" name="Google Shape;4194;p8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80"/>
          <p:cNvGrpSpPr/>
          <p:nvPr/>
        </p:nvGrpSpPr>
        <p:grpSpPr>
          <a:xfrm>
            <a:off x="5261076" y="3817915"/>
            <a:ext cx="1417067" cy="350605"/>
            <a:chOff x="4234950" y="2101012"/>
            <a:chExt cx="4219974" cy="1044090"/>
          </a:xfrm>
        </p:grpSpPr>
        <p:sp>
          <p:nvSpPr>
            <p:cNvPr id="4205" name="Google Shape;4205;p8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80"/>
          <p:cNvGrpSpPr/>
          <p:nvPr/>
        </p:nvGrpSpPr>
        <p:grpSpPr>
          <a:xfrm>
            <a:off x="6836548" y="1808672"/>
            <a:ext cx="1586327" cy="371557"/>
            <a:chOff x="1247650" y="2075423"/>
            <a:chExt cx="6648477" cy="1557238"/>
          </a:xfrm>
        </p:grpSpPr>
        <p:sp>
          <p:nvSpPr>
            <p:cNvPr id="4222" name="Google Shape;4222;p8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80"/>
          <p:cNvGrpSpPr/>
          <p:nvPr/>
        </p:nvGrpSpPr>
        <p:grpSpPr>
          <a:xfrm>
            <a:off x="5267818" y="961862"/>
            <a:ext cx="1415601" cy="1648533"/>
            <a:chOff x="1839112" y="2209163"/>
            <a:chExt cx="1918159" cy="2233784"/>
          </a:xfrm>
        </p:grpSpPr>
        <p:sp>
          <p:nvSpPr>
            <p:cNvPr id="4229" name="Google Shape;4229;p8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2" name="Google Shape;4232;p80"/>
            <p:cNvCxnSpPr>
              <a:stCxn id="4229" idx="6"/>
              <a:endCxn id="423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33" name="Google Shape;4233;p80"/>
            <p:cNvCxnSpPr>
              <a:stCxn id="4230" idx="4"/>
              <a:endCxn id="423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235" name="Google Shape;4235;p80"/>
            <p:cNvCxnSpPr>
              <a:stCxn id="4234" idx="6"/>
              <a:endCxn id="423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36" name="Google Shape;4236;p80"/>
            <p:cNvCxnSpPr>
              <a:stCxn id="4231" idx="4"/>
              <a:endCxn id="423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234" name="Google Shape;4234;p8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9" name="Google Shape;4239;p80"/>
            <p:cNvCxnSpPr>
              <a:endCxn id="423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40" name="Google Shape;4240;p80"/>
          <p:cNvGrpSpPr/>
          <p:nvPr/>
        </p:nvGrpSpPr>
        <p:grpSpPr>
          <a:xfrm>
            <a:off x="3425084" y="979946"/>
            <a:ext cx="1637968" cy="154942"/>
            <a:chOff x="238125" y="2506075"/>
            <a:chExt cx="7115411" cy="673075"/>
          </a:xfrm>
        </p:grpSpPr>
        <p:sp>
          <p:nvSpPr>
            <p:cNvPr id="4241" name="Google Shape;4241;p8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80"/>
          <p:cNvGrpSpPr/>
          <p:nvPr/>
        </p:nvGrpSpPr>
        <p:grpSpPr>
          <a:xfrm>
            <a:off x="1965820" y="1294664"/>
            <a:ext cx="1262932" cy="785408"/>
            <a:chOff x="548861" y="389676"/>
            <a:chExt cx="3843371" cy="2390163"/>
          </a:xfrm>
        </p:grpSpPr>
        <p:cxnSp>
          <p:nvCxnSpPr>
            <p:cNvPr id="4247" name="Google Shape;4247;p8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48" name="Google Shape;4248;p8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49" name="Google Shape;4249;p8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50" name="Google Shape;4250;p8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51" name="Google Shape;4251;p8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52" name="Google Shape;4252;p8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53" name="Google Shape;4253;p8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54" name="Google Shape;4254;p8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80"/>
          <p:cNvGrpSpPr/>
          <p:nvPr/>
        </p:nvGrpSpPr>
        <p:grpSpPr>
          <a:xfrm>
            <a:off x="753952" y="2401541"/>
            <a:ext cx="1412054" cy="633562"/>
            <a:chOff x="1187400" y="2529299"/>
            <a:chExt cx="6769193" cy="2241903"/>
          </a:xfrm>
        </p:grpSpPr>
        <p:sp>
          <p:nvSpPr>
            <p:cNvPr id="4261" name="Google Shape;4261;p8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62" name="Google Shape;4262;p8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3" name="Google Shape;4263;p8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4" name="Google Shape;4264;p8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5" name="Google Shape;4265;p8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6" name="Google Shape;4266;p8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7" name="Google Shape;4267;p8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268" name="Google Shape;4268;p80"/>
            <p:cNvCxnSpPr>
              <a:stCxn id="4261" idx="2"/>
              <a:endCxn id="426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9" name="Google Shape;4269;p80"/>
            <p:cNvCxnSpPr>
              <a:stCxn id="4263" idx="0"/>
              <a:endCxn id="426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0" name="Google Shape;4270;p80"/>
            <p:cNvCxnSpPr>
              <a:stCxn id="4263" idx="2"/>
              <a:endCxn id="426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1" name="Google Shape;4271;p80"/>
            <p:cNvCxnSpPr>
              <a:stCxn id="4264" idx="0"/>
              <a:endCxn id="426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2" name="Google Shape;4272;p80"/>
            <p:cNvCxnSpPr>
              <a:stCxn id="4262" idx="2"/>
              <a:endCxn id="426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3" name="Google Shape;4273;p80"/>
            <p:cNvCxnSpPr>
              <a:stCxn id="4266" idx="0"/>
              <a:endCxn id="426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274" name="Google Shape;4274;p80"/>
          <p:cNvGrpSpPr/>
          <p:nvPr/>
        </p:nvGrpSpPr>
        <p:grpSpPr>
          <a:xfrm>
            <a:off x="6840198" y="2894250"/>
            <a:ext cx="1579035" cy="540873"/>
            <a:chOff x="6895650" y="3126697"/>
            <a:chExt cx="1436662" cy="492105"/>
          </a:xfrm>
        </p:grpSpPr>
        <p:sp>
          <p:nvSpPr>
            <p:cNvPr id="4275" name="Google Shape;4275;p8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0" name="Google Shape;4280;p80"/>
            <p:cNvGrpSpPr/>
            <p:nvPr/>
          </p:nvGrpSpPr>
          <p:grpSpPr>
            <a:xfrm>
              <a:off x="6995957" y="3335810"/>
              <a:ext cx="1230393" cy="71754"/>
              <a:chOff x="6995957" y="3287964"/>
              <a:chExt cx="1230393" cy="71754"/>
            </a:xfrm>
          </p:grpSpPr>
          <p:sp>
            <p:nvSpPr>
              <p:cNvPr id="4281" name="Google Shape;4281;p8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80"/>
          <p:cNvGrpSpPr/>
          <p:nvPr/>
        </p:nvGrpSpPr>
        <p:grpSpPr>
          <a:xfrm>
            <a:off x="6838780" y="3531013"/>
            <a:ext cx="1581862" cy="650625"/>
            <a:chOff x="6777990" y="3710194"/>
            <a:chExt cx="1646915" cy="677382"/>
          </a:xfrm>
        </p:grpSpPr>
        <p:grpSp>
          <p:nvGrpSpPr>
            <p:cNvPr id="4287" name="Google Shape;4287;p80"/>
            <p:cNvGrpSpPr/>
            <p:nvPr/>
          </p:nvGrpSpPr>
          <p:grpSpPr>
            <a:xfrm>
              <a:off x="6777990" y="3874492"/>
              <a:ext cx="411129" cy="513083"/>
              <a:chOff x="6777990" y="3874492"/>
              <a:chExt cx="411129" cy="513083"/>
            </a:xfrm>
          </p:grpSpPr>
          <p:cxnSp>
            <p:nvCxnSpPr>
              <p:cNvPr id="4288" name="Google Shape;4288;p8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89" name="Google Shape;4289;p8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80"/>
            <p:cNvGrpSpPr/>
            <p:nvPr/>
          </p:nvGrpSpPr>
          <p:grpSpPr>
            <a:xfrm>
              <a:off x="7188425" y="3710194"/>
              <a:ext cx="411123" cy="520535"/>
              <a:chOff x="7188425" y="3710194"/>
              <a:chExt cx="411123" cy="520535"/>
            </a:xfrm>
          </p:grpSpPr>
          <p:cxnSp>
            <p:nvCxnSpPr>
              <p:cNvPr id="4291" name="Google Shape;4291;p8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92" name="Google Shape;4292;p8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80"/>
            <p:cNvGrpSpPr/>
            <p:nvPr/>
          </p:nvGrpSpPr>
          <p:grpSpPr>
            <a:xfrm>
              <a:off x="7603341" y="3874492"/>
              <a:ext cx="411474" cy="513083"/>
              <a:chOff x="7603341" y="3874492"/>
              <a:chExt cx="411474" cy="513083"/>
            </a:xfrm>
          </p:grpSpPr>
          <p:cxnSp>
            <p:nvCxnSpPr>
              <p:cNvPr id="4294" name="Google Shape;4294;p8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95" name="Google Shape;4295;p8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80"/>
            <p:cNvGrpSpPr/>
            <p:nvPr/>
          </p:nvGrpSpPr>
          <p:grpSpPr>
            <a:xfrm>
              <a:off x="8013776" y="3722847"/>
              <a:ext cx="411129" cy="507881"/>
              <a:chOff x="8013776" y="3722847"/>
              <a:chExt cx="411129" cy="507881"/>
            </a:xfrm>
          </p:grpSpPr>
          <p:cxnSp>
            <p:nvCxnSpPr>
              <p:cNvPr id="4297" name="Google Shape;4297;p8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98" name="Google Shape;4298;p8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80"/>
          <p:cNvGrpSpPr/>
          <p:nvPr/>
        </p:nvGrpSpPr>
        <p:grpSpPr>
          <a:xfrm>
            <a:off x="5258295" y="2703853"/>
            <a:ext cx="1421889" cy="1020603"/>
            <a:chOff x="5190863" y="2824811"/>
            <a:chExt cx="1544860" cy="1108869"/>
          </a:xfrm>
        </p:grpSpPr>
        <p:grpSp>
          <p:nvGrpSpPr>
            <p:cNvPr id="4300" name="Google Shape;4300;p80"/>
            <p:cNvGrpSpPr/>
            <p:nvPr/>
          </p:nvGrpSpPr>
          <p:grpSpPr>
            <a:xfrm>
              <a:off x="5938695" y="3176919"/>
              <a:ext cx="685761" cy="404739"/>
              <a:chOff x="5938695" y="3176919"/>
              <a:chExt cx="685761" cy="404739"/>
            </a:xfrm>
          </p:grpSpPr>
          <p:grpSp>
            <p:nvGrpSpPr>
              <p:cNvPr id="4301" name="Google Shape;4301;p80"/>
              <p:cNvGrpSpPr/>
              <p:nvPr/>
            </p:nvGrpSpPr>
            <p:grpSpPr>
              <a:xfrm>
                <a:off x="5938695" y="3176919"/>
                <a:ext cx="685761" cy="404739"/>
                <a:chOff x="5938695" y="3176919"/>
                <a:chExt cx="685761" cy="404739"/>
              </a:xfrm>
            </p:grpSpPr>
            <p:sp>
              <p:nvSpPr>
                <p:cNvPr id="4302" name="Google Shape;4302;p8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4" name="Google Shape;4304;p8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80"/>
            <p:cNvGrpSpPr/>
            <p:nvPr/>
          </p:nvGrpSpPr>
          <p:grpSpPr>
            <a:xfrm>
              <a:off x="5305233" y="3176835"/>
              <a:ext cx="685971" cy="404655"/>
              <a:chOff x="5305233" y="3176835"/>
              <a:chExt cx="685971" cy="404655"/>
            </a:xfrm>
          </p:grpSpPr>
          <p:grpSp>
            <p:nvGrpSpPr>
              <p:cNvPr id="4306" name="Google Shape;4306;p80"/>
              <p:cNvGrpSpPr/>
              <p:nvPr/>
            </p:nvGrpSpPr>
            <p:grpSpPr>
              <a:xfrm>
                <a:off x="5305233" y="3176835"/>
                <a:ext cx="685971" cy="404655"/>
                <a:chOff x="5305233" y="3176835"/>
                <a:chExt cx="685971" cy="404655"/>
              </a:xfrm>
            </p:grpSpPr>
            <p:sp>
              <p:nvSpPr>
                <p:cNvPr id="4307" name="Google Shape;4307;p8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9" name="Google Shape;4309;p8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0" name="Google Shape;4310;p8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80"/>
            <p:cNvGrpSpPr/>
            <p:nvPr/>
          </p:nvGrpSpPr>
          <p:grpSpPr>
            <a:xfrm>
              <a:off x="5657361" y="2824811"/>
              <a:ext cx="1078361" cy="404655"/>
              <a:chOff x="5657361" y="2824811"/>
              <a:chExt cx="1078361" cy="404655"/>
            </a:xfrm>
          </p:grpSpPr>
          <p:grpSp>
            <p:nvGrpSpPr>
              <p:cNvPr id="4312" name="Google Shape;4312;p80"/>
              <p:cNvGrpSpPr/>
              <p:nvPr/>
            </p:nvGrpSpPr>
            <p:grpSpPr>
              <a:xfrm>
                <a:off x="5657361" y="2824811"/>
                <a:ext cx="1078361" cy="404655"/>
                <a:chOff x="5657361" y="2824811"/>
                <a:chExt cx="1078361" cy="404655"/>
              </a:xfrm>
            </p:grpSpPr>
            <p:grpSp>
              <p:nvGrpSpPr>
                <p:cNvPr id="4313" name="Google Shape;4313;p80"/>
                <p:cNvGrpSpPr/>
                <p:nvPr/>
              </p:nvGrpSpPr>
              <p:grpSpPr>
                <a:xfrm>
                  <a:off x="5938485" y="2824811"/>
                  <a:ext cx="797237" cy="404655"/>
                  <a:chOff x="5938485" y="2824811"/>
                  <a:chExt cx="797237" cy="404655"/>
                </a:xfrm>
              </p:grpSpPr>
              <p:sp>
                <p:nvSpPr>
                  <p:cNvPr id="4314" name="Google Shape;4314;p8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6" name="Google Shape;4316;p8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7" name="Google Shape;4317;p8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80"/>
            <p:cNvGrpSpPr/>
            <p:nvPr/>
          </p:nvGrpSpPr>
          <p:grpSpPr>
            <a:xfrm>
              <a:off x="5190863" y="3528942"/>
              <a:ext cx="1078026" cy="404739"/>
              <a:chOff x="5190863" y="3528942"/>
              <a:chExt cx="1078026" cy="404739"/>
            </a:xfrm>
          </p:grpSpPr>
          <p:sp>
            <p:nvSpPr>
              <p:cNvPr id="4319" name="Google Shape;4319;p8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80"/>
              <p:cNvGrpSpPr/>
              <p:nvPr/>
            </p:nvGrpSpPr>
            <p:grpSpPr>
              <a:xfrm>
                <a:off x="5190863" y="3528942"/>
                <a:ext cx="1078026" cy="404739"/>
                <a:chOff x="5190863" y="3528942"/>
                <a:chExt cx="1078026" cy="404739"/>
              </a:xfrm>
            </p:grpSpPr>
            <p:sp>
              <p:nvSpPr>
                <p:cNvPr id="4321" name="Google Shape;4321;p8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23" name="Google Shape;4323;p80"/>
          <p:cNvGrpSpPr/>
          <p:nvPr/>
        </p:nvGrpSpPr>
        <p:grpSpPr>
          <a:xfrm>
            <a:off x="724302" y="1268321"/>
            <a:ext cx="1086719" cy="879487"/>
            <a:chOff x="803162" y="1474292"/>
            <a:chExt cx="1086719" cy="879487"/>
          </a:xfrm>
        </p:grpSpPr>
        <p:grpSp>
          <p:nvGrpSpPr>
            <p:cNvPr id="4324" name="Google Shape;4324;p80"/>
            <p:cNvGrpSpPr/>
            <p:nvPr/>
          </p:nvGrpSpPr>
          <p:grpSpPr>
            <a:xfrm>
              <a:off x="803162" y="1625948"/>
              <a:ext cx="445856" cy="576579"/>
              <a:chOff x="803162" y="1625948"/>
              <a:chExt cx="445856" cy="576579"/>
            </a:xfrm>
          </p:grpSpPr>
          <p:sp>
            <p:nvSpPr>
              <p:cNvPr id="4325" name="Google Shape;4325;p8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6" name="Google Shape;4326;p80"/>
              <p:cNvGrpSpPr/>
              <p:nvPr/>
            </p:nvGrpSpPr>
            <p:grpSpPr>
              <a:xfrm>
                <a:off x="1056023" y="1625948"/>
                <a:ext cx="192995" cy="576579"/>
                <a:chOff x="1056023" y="1625948"/>
                <a:chExt cx="192995" cy="576579"/>
              </a:xfrm>
            </p:grpSpPr>
            <p:sp>
              <p:nvSpPr>
                <p:cNvPr id="4327" name="Google Shape;4327;p8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2" name="Google Shape;4332;p80"/>
            <p:cNvGrpSpPr/>
            <p:nvPr/>
          </p:nvGrpSpPr>
          <p:grpSpPr>
            <a:xfrm>
              <a:off x="1371406" y="1474292"/>
              <a:ext cx="518475" cy="879487"/>
              <a:chOff x="1398231" y="1474292"/>
              <a:chExt cx="518475" cy="879487"/>
            </a:xfrm>
          </p:grpSpPr>
          <p:grpSp>
            <p:nvGrpSpPr>
              <p:cNvPr id="4333" name="Google Shape;4333;p80"/>
              <p:cNvGrpSpPr/>
              <p:nvPr/>
            </p:nvGrpSpPr>
            <p:grpSpPr>
              <a:xfrm>
                <a:off x="1398231" y="1474292"/>
                <a:ext cx="518475" cy="341643"/>
                <a:chOff x="1398231" y="1474292"/>
                <a:chExt cx="518475" cy="341643"/>
              </a:xfrm>
            </p:grpSpPr>
            <p:sp>
              <p:nvSpPr>
                <p:cNvPr id="4334" name="Google Shape;4334;p8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5" name="Google Shape;4335;p80"/>
                <p:cNvGrpSpPr/>
                <p:nvPr/>
              </p:nvGrpSpPr>
              <p:grpSpPr>
                <a:xfrm>
                  <a:off x="1616453" y="1474292"/>
                  <a:ext cx="300253" cy="341643"/>
                  <a:chOff x="1616453" y="1475379"/>
                  <a:chExt cx="300253" cy="341643"/>
                </a:xfrm>
              </p:grpSpPr>
              <p:sp>
                <p:nvSpPr>
                  <p:cNvPr id="4336" name="Google Shape;4336;p8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3" name="Google Shape;4343;p80"/>
                  <p:cNvGrpSpPr/>
                  <p:nvPr/>
                </p:nvGrpSpPr>
                <p:grpSpPr>
                  <a:xfrm>
                    <a:off x="1839639" y="1475379"/>
                    <a:ext cx="77067" cy="341643"/>
                    <a:chOff x="1839639" y="1475379"/>
                    <a:chExt cx="77067" cy="341643"/>
                  </a:xfrm>
                </p:grpSpPr>
                <p:sp>
                  <p:nvSpPr>
                    <p:cNvPr id="4344" name="Google Shape;4344;p8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6" name="Google Shape;4346;p80"/>
              <p:cNvGrpSpPr/>
              <p:nvPr/>
            </p:nvGrpSpPr>
            <p:grpSpPr>
              <a:xfrm>
                <a:off x="1398451" y="2012951"/>
                <a:ext cx="518255" cy="340828"/>
                <a:chOff x="1398451" y="2012951"/>
                <a:chExt cx="518255" cy="340828"/>
              </a:xfrm>
            </p:grpSpPr>
            <p:sp>
              <p:nvSpPr>
                <p:cNvPr id="4347" name="Google Shape;4347;p8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8" name="Google Shape;4348;p80"/>
                <p:cNvGrpSpPr/>
                <p:nvPr/>
              </p:nvGrpSpPr>
              <p:grpSpPr>
                <a:xfrm>
                  <a:off x="1616453" y="2012951"/>
                  <a:ext cx="300253" cy="340828"/>
                  <a:chOff x="1616453" y="2013538"/>
                  <a:chExt cx="300253" cy="340828"/>
                </a:xfrm>
              </p:grpSpPr>
              <p:sp>
                <p:nvSpPr>
                  <p:cNvPr id="4349" name="Google Shape;4349;p8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6" name="Google Shape;4356;p80"/>
                  <p:cNvGrpSpPr/>
                  <p:nvPr/>
                </p:nvGrpSpPr>
                <p:grpSpPr>
                  <a:xfrm>
                    <a:off x="1839639" y="2013538"/>
                    <a:ext cx="77067" cy="340828"/>
                    <a:chOff x="1839639" y="2013538"/>
                    <a:chExt cx="77067" cy="340828"/>
                  </a:xfrm>
                </p:grpSpPr>
                <p:sp>
                  <p:nvSpPr>
                    <p:cNvPr id="4357" name="Google Shape;4357;p8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59" name="Google Shape;4359;p80"/>
          <p:cNvGrpSpPr/>
          <p:nvPr/>
        </p:nvGrpSpPr>
        <p:grpSpPr>
          <a:xfrm>
            <a:off x="721126" y="3399508"/>
            <a:ext cx="1368681" cy="682918"/>
            <a:chOff x="724986" y="3605478"/>
            <a:chExt cx="1368681" cy="682918"/>
          </a:xfrm>
        </p:grpSpPr>
        <p:grpSp>
          <p:nvGrpSpPr>
            <p:cNvPr id="4360" name="Google Shape;4360;p80"/>
            <p:cNvGrpSpPr/>
            <p:nvPr/>
          </p:nvGrpSpPr>
          <p:grpSpPr>
            <a:xfrm>
              <a:off x="1289102" y="3823629"/>
              <a:ext cx="240442" cy="250435"/>
              <a:chOff x="-165066" y="3843615"/>
              <a:chExt cx="221259" cy="230455"/>
            </a:xfrm>
          </p:grpSpPr>
          <p:sp>
            <p:nvSpPr>
              <p:cNvPr id="4361" name="Google Shape;4361;p8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80"/>
            <p:cNvGrpSpPr/>
            <p:nvPr/>
          </p:nvGrpSpPr>
          <p:grpSpPr>
            <a:xfrm>
              <a:off x="724986" y="3605478"/>
              <a:ext cx="1368681" cy="682918"/>
              <a:chOff x="724986" y="3605478"/>
              <a:chExt cx="1368681" cy="682918"/>
            </a:xfrm>
          </p:grpSpPr>
          <p:grpSp>
            <p:nvGrpSpPr>
              <p:cNvPr id="4382" name="Google Shape;4382;p80"/>
              <p:cNvGrpSpPr/>
              <p:nvPr/>
            </p:nvGrpSpPr>
            <p:grpSpPr>
              <a:xfrm>
                <a:off x="1498221" y="4047614"/>
                <a:ext cx="529172" cy="240783"/>
                <a:chOff x="1498221" y="4047614"/>
                <a:chExt cx="529172" cy="240783"/>
              </a:xfrm>
            </p:grpSpPr>
            <p:grpSp>
              <p:nvGrpSpPr>
                <p:cNvPr id="4383" name="Google Shape;4383;p80"/>
                <p:cNvGrpSpPr/>
                <p:nvPr/>
              </p:nvGrpSpPr>
              <p:grpSpPr>
                <a:xfrm>
                  <a:off x="1826655" y="4224370"/>
                  <a:ext cx="200738" cy="25631"/>
                  <a:chOff x="1826655" y="4224370"/>
                  <a:chExt cx="200738" cy="25631"/>
                </a:xfrm>
              </p:grpSpPr>
              <p:sp>
                <p:nvSpPr>
                  <p:cNvPr id="4384" name="Google Shape;4384;p8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80"/>
                <p:cNvGrpSpPr/>
                <p:nvPr/>
              </p:nvGrpSpPr>
              <p:grpSpPr>
                <a:xfrm>
                  <a:off x="1498221" y="4047614"/>
                  <a:ext cx="328444" cy="240783"/>
                  <a:chOff x="1498221" y="4047614"/>
                  <a:chExt cx="328444" cy="240783"/>
                </a:xfrm>
              </p:grpSpPr>
              <p:sp>
                <p:nvSpPr>
                  <p:cNvPr id="4387" name="Google Shape;4387;p8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8" name="Google Shape;4388;p80"/>
                  <p:cNvGrpSpPr/>
                  <p:nvPr/>
                </p:nvGrpSpPr>
                <p:grpSpPr>
                  <a:xfrm>
                    <a:off x="1498221" y="4047614"/>
                    <a:ext cx="150566" cy="190416"/>
                    <a:chOff x="1498221" y="4047614"/>
                    <a:chExt cx="150566" cy="190416"/>
                  </a:xfrm>
                </p:grpSpPr>
                <p:sp>
                  <p:nvSpPr>
                    <p:cNvPr id="4389" name="Google Shape;4389;p8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1" name="Google Shape;4391;p80"/>
              <p:cNvGrpSpPr/>
              <p:nvPr/>
            </p:nvGrpSpPr>
            <p:grpSpPr>
              <a:xfrm>
                <a:off x="1560718" y="3800594"/>
                <a:ext cx="532948" cy="302090"/>
                <a:chOff x="1560718" y="3800594"/>
                <a:chExt cx="532948" cy="302090"/>
              </a:xfrm>
            </p:grpSpPr>
            <p:grpSp>
              <p:nvGrpSpPr>
                <p:cNvPr id="4392" name="Google Shape;4392;p80"/>
                <p:cNvGrpSpPr/>
                <p:nvPr/>
              </p:nvGrpSpPr>
              <p:grpSpPr>
                <a:xfrm>
                  <a:off x="1912179" y="3827344"/>
                  <a:ext cx="181487" cy="25631"/>
                  <a:chOff x="1912179" y="3827344"/>
                  <a:chExt cx="181487" cy="25631"/>
                </a:xfrm>
              </p:grpSpPr>
              <p:sp>
                <p:nvSpPr>
                  <p:cNvPr id="4393" name="Google Shape;4393;p8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80"/>
                <p:cNvGrpSpPr/>
                <p:nvPr/>
              </p:nvGrpSpPr>
              <p:grpSpPr>
                <a:xfrm>
                  <a:off x="1912179" y="4044505"/>
                  <a:ext cx="181487" cy="25622"/>
                  <a:chOff x="1912179" y="4044506"/>
                  <a:chExt cx="181487" cy="25622"/>
                </a:xfrm>
              </p:grpSpPr>
              <p:sp>
                <p:nvSpPr>
                  <p:cNvPr id="4396" name="Google Shape;4396;p8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80"/>
                <p:cNvGrpSpPr/>
                <p:nvPr/>
              </p:nvGrpSpPr>
              <p:grpSpPr>
                <a:xfrm>
                  <a:off x="1560718" y="3800594"/>
                  <a:ext cx="351472" cy="302090"/>
                  <a:chOff x="1560718" y="3800594"/>
                  <a:chExt cx="351472" cy="302090"/>
                </a:xfrm>
              </p:grpSpPr>
              <p:grpSp>
                <p:nvGrpSpPr>
                  <p:cNvPr id="4399" name="Google Shape;4399;p80"/>
                  <p:cNvGrpSpPr/>
                  <p:nvPr/>
                </p:nvGrpSpPr>
                <p:grpSpPr>
                  <a:xfrm>
                    <a:off x="1560718" y="3842857"/>
                    <a:ext cx="173586" cy="217131"/>
                    <a:chOff x="1560718" y="3842857"/>
                    <a:chExt cx="173586" cy="217131"/>
                  </a:xfrm>
                </p:grpSpPr>
                <p:sp>
                  <p:nvSpPr>
                    <p:cNvPr id="4400" name="Google Shape;4400;p8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3" name="Google Shape;4403;p8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05" name="Google Shape;4405;p8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6" name="Google Shape;4406;p80"/>
              <p:cNvGrpSpPr/>
              <p:nvPr/>
            </p:nvGrpSpPr>
            <p:grpSpPr>
              <a:xfrm>
                <a:off x="785350" y="3605478"/>
                <a:ext cx="535311" cy="249245"/>
                <a:chOff x="785350" y="3605478"/>
                <a:chExt cx="535311" cy="249245"/>
              </a:xfrm>
            </p:grpSpPr>
            <p:grpSp>
              <p:nvGrpSpPr>
                <p:cNvPr id="4407" name="Google Shape;4407;p80"/>
                <p:cNvGrpSpPr/>
                <p:nvPr/>
              </p:nvGrpSpPr>
              <p:grpSpPr>
                <a:xfrm>
                  <a:off x="785350" y="3605478"/>
                  <a:ext cx="376191" cy="102736"/>
                  <a:chOff x="785350" y="3605478"/>
                  <a:chExt cx="376191" cy="102736"/>
                </a:xfrm>
              </p:grpSpPr>
              <p:sp>
                <p:nvSpPr>
                  <p:cNvPr id="4408" name="Google Shape;4408;p8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80"/>
                <p:cNvGrpSpPr/>
                <p:nvPr/>
              </p:nvGrpSpPr>
              <p:grpSpPr>
                <a:xfrm>
                  <a:off x="1161530" y="3655851"/>
                  <a:ext cx="159131" cy="198872"/>
                  <a:chOff x="1161530" y="3655851"/>
                  <a:chExt cx="159131" cy="198872"/>
                </a:xfrm>
              </p:grpSpPr>
              <p:sp>
                <p:nvSpPr>
                  <p:cNvPr id="4412" name="Google Shape;4412;p8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4" name="Google Shape;4414;p80"/>
              <p:cNvGrpSpPr/>
              <p:nvPr/>
            </p:nvGrpSpPr>
            <p:grpSpPr>
              <a:xfrm>
                <a:off x="785350" y="4047614"/>
                <a:ext cx="535311" cy="240783"/>
                <a:chOff x="785350" y="4047614"/>
                <a:chExt cx="535311" cy="240783"/>
              </a:xfrm>
            </p:grpSpPr>
            <p:grpSp>
              <p:nvGrpSpPr>
                <p:cNvPr id="4415" name="Google Shape;4415;p80"/>
                <p:cNvGrpSpPr/>
                <p:nvPr/>
              </p:nvGrpSpPr>
              <p:grpSpPr>
                <a:xfrm>
                  <a:off x="1161636" y="4047614"/>
                  <a:ext cx="159025" cy="190415"/>
                  <a:chOff x="1161636" y="4047614"/>
                  <a:chExt cx="159025" cy="190415"/>
                </a:xfrm>
              </p:grpSpPr>
              <p:sp>
                <p:nvSpPr>
                  <p:cNvPr id="4416" name="Google Shape;4416;p8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80"/>
                <p:cNvGrpSpPr/>
                <p:nvPr/>
              </p:nvGrpSpPr>
              <p:grpSpPr>
                <a:xfrm>
                  <a:off x="785350" y="4185661"/>
                  <a:ext cx="376191" cy="102736"/>
                  <a:chOff x="785350" y="4185661"/>
                  <a:chExt cx="376191" cy="102736"/>
                </a:xfrm>
              </p:grpSpPr>
              <p:sp>
                <p:nvSpPr>
                  <p:cNvPr id="4419" name="Google Shape;4419;p8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2" name="Google Shape;4422;p80"/>
              <p:cNvGrpSpPr/>
              <p:nvPr/>
            </p:nvGrpSpPr>
            <p:grpSpPr>
              <a:xfrm>
                <a:off x="1501054" y="3605478"/>
                <a:ext cx="526340" cy="249240"/>
                <a:chOff x="1501054" y="3605478"/>
                <a:chExt cx="526340" cy="249240"/>
              </a:xfrm>
            </p:grpSpPr>
            <p:grpSp>
              <p:nvGrpSpPr>
                <p:cNvPr id="4423" name="Google Shape;4423;p80"/>
                <p:cNvGrpSpPr/>
                <p:nvPr/>
              </p:nvGrpSpPr>
              <p:grpSpPr>
                <a:xfrm>
                  <a:off x="1834208" y="3643867"/>
                  <a:ext cx="193185" cy="25622"/>
                  <a:chOff x="1834208" y="3643867"/>
                  <a:chExt cx="193185" cy="25622"/>
                </a:xfrm>
              </p:grpSpPr>
              <p:sp>
                <p:nvSpPr>
                  <p:cNvPr id="4424" name="Google Shape;4424;p8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80"/>
                <p:cNvGrpSpPr/>
                <p:nvPr/>
              </p:nvGrpSpPr>
              <p:grpSpPr>
                <a:xfrm>
                  <a:off x="1501054" y="3605478"/>
                  <a:ext cx="333165" cy="249240"/>
                  <a:chOff x="1501054" y="3605478"/>
                  <a:chExt cx="333165" cy="249240"/>
                </a:xfrm>
              </p:grpSpPr>
              <p:sp>
                <p:nvSpPr>
                  <p:cNvPr id="4427" name="Google Shape;4427;p8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8" name="Google Shape;4428;p80"/>
                  <p:cNvGrpSpPr/>
                  <p:nvPr/>
                </p:nvGrpSpPr>
                <p:grpSpPr>
                  <a:xfrm>
                    <a:off x="1501054" y="3655851"/>
                    <a:ext cx="155286" cy="198867"/>
                    <a:chOff x="1501054" y="3655851"/>
                    <a:chExt cx="155286" cy="198867"/>
                  </a:xfrm>
                </p:grpSpPr>
                <p:sp>
                  <p:nvSpPr>
                    <p:cNvPr id="4429" name="Google Shape;4429;p8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1" name="Google Shape;4431;p80"/>
              <p:cNvGrpSpPr/>
              <p:nvPr/>
            </p:nvGrpSpPr>
            <p:grpSpPr>
              <a:xfrm>
                <a:off x="724986" y="3800594"/>
                <a:ext cx="532950" cy="302090"/>
                <a:chOff x="724986" y="3800594"/>
                <a:chExt cx="532950" cy="302090"/>
              </a:xfrm>
            </p:grpSpPr>
            <p:grpSp>
              <p:nvGrpSpPr>
                <p:cNvPr id="4432" name="Google Shape;4432;p80"/>
                <p:cNvGrpSpPr/>
                <p:nvPr/>
              </p:nvGrpSpPr>
              <p:grpSpPr>
                <a:xfrm>
                  <a:off x="724986" y="4044367"/>
                  <a:ext cx="181314" cy="25626"/>
                  <a:chOff x="724986" y="4044367"/>
                  <a:chExt cx="181314" cy="25626"/>
                </a:xfrm>
              </p:grpSpPr>
              <p:sp>
                <p:nvSpPr>
                  <p:cNvPr id="4433" name="Google Shape;4433;p8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80"/>
                <p:cNvGrpSpPr/>
                <p:nvPr/>
              </p:nvGrpSpPr>
              <p:grpSpPr>
                <a:xfrm>
                  <a:off x="906290" y="3800594"/>
                  <a:ext cx="351646" cy="302090"/>
                  <a:chOff x="906290" y="3800594"/>
                  <a:chExt cx="351646" cy="302090"/>
                </a:xfrm>
              </p:grpSpPr>
              <p:grpSp>
                <p:nvGrpSpPr>
                  <p:cNvPr id="4436" name="Google Shape;4436;p80"/>
                  <p:cNvGrpSpPr/>
                  <p:nvPr/>
                </p:nvGrpSpPr>
                <p:grpSpPr>
                  <a:xfrm>
                    <a:off x="1084172" y="3842857"/>
                    <a:ext cx="173764" cy="217131"/>
                    <a:chOff x="1084172" y="3842857"/>
                    <a:chExt cx="173764" cy="217131"/>
                  </a:xfrm>
                </p:grpSpPr>
                <p:grpSp>
                  <p:nvGrpSpPr>
                    <p:cNvPr id="4437" name="Google Shape;4437;p80"/>
                    <p:cNvGrpSpPr/>
                    <p:nvPr/>
                  </p:nvGrpSpPr>
                  <p:grpSpPr>
                    <a:xfrm>
                      <a:off x="1156862" y="3936509"/>
                      <a:ext cx="101073" cy="25622"/>
                      <a:chOff x="1156862" y="3936509"/>
                      <a:chExt cx="101073" cy="25622"/>
                    </a:xfrm>
                  </p:grpSpPr>
                  <p:sp>
                    <p:nvSpPr>
                      <p:cNvPr id="4438" name="Google Shape;4438;p8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0" name="Google Shape;4440;p8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1" name="Google Shape;4441;p8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80"/>
                <p:cNvGrpSpPr/>
                <p:nvPr/>
              </p:nvGrpSpPr>
              <p:grpSpPr>
                <a:xfrm>
                  <a:off x="724986" y="3830189"/>
                  <a:ext cx="189533" cy="25626"/>
                  <a:chOff x="724986" y="3830189"/>
                  <a:chExt cx="189533" cy="25626"/>
                </a:xfrm>
              </p:grpSpPr>
              <p:sp>
                <p:nvSpPr>
                  <p:cNvPr id="4444" name="Google Shape;4444;p8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46" name="Google Shape;4446;p80"/>
          <p:cNvGrpSpPr/>
          <p:nvPr/>
        </p:nvGrpSpPr>
        <p:grpSpPr>
          <a:xfrm>
            <a:off x="2249438" y="2249669"/>
            <a:ext cx="948701" cy="935378"/>
            <a:chOff x="2253298" y="2428317"/>
            <a:chExt cx="948701" cy="935378"/>
          </a:xfrm>
        </p:grpSpPr>
        <p:sp>
          <p:nvSpPr>
            <p:cNvPr id="4447" name="Google Shape;4447;p8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3" name="Shape 4483"/>
        <p:cNvGrpSpPr/>
        <p:nvPr/>
      </p:nvGrpSpPr>
      <p:grpSpPr>
        <a:xfrm>
          <a:off x="0" y="0"/>
          <a:ext cx="0" cy="0"/>
          <a:chOff x="0" y="0"/>
          <a:chExt cx="0" cy="0"/>
        </a:xfrm>
      </p:grpSpPr>
      <p:grpSp>
        <p:nvGrpSpPr>
          <p:cNvPr id="4484" name="Google Shape;4484;p81"/>
          <p:cNvGrpSpPr/>
          <p:nvPr/>
        </p:nvGrpSpPr>
        <p:grpSpPr>
          <a:xfrm>
            <a:off x="3339745" y="952988"/>
            <a:ext cx="2363393" cy="1017867"/>
            <a:chOff x="3292400" y="1219146"/>
            <a:chExt cx="2615240" cy="1110239"/>
          </a:xfrm>
        </p:grpSpPr>
        <p:sp>
          <p:nvSpPr>
            <p:cNvPr id="4485" name="Google Shape;4485;p8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486" name="Google Shape;4486;p8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87" name="Google Shape;4487;p8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488" name="Google Shape;4488;p8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489" name="Google Shape;4489;p8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490" name="Google Shape;4490;p8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491" name="Google Shape;4491;p8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492" name="Google Shape;4492;p8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493" name="Google Shape;4493;p8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494" name="Google Shape;4494;p8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495" name="Google Shape;4495;p8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96" name="Google Shape;4496;p8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497" name="Google Shape;4497;p8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98" name="Google Shape;4498;p8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499" name="Google Shape;4499;p81"/>
            <p:cNvGrpSpPr/>
            <p:nvPr/>
          </p:nvGrpSpPr>
          <p:grpSpPr>
            <a:xfrm>
              <a:off x="3748438" y="1378608"/>
              <a:ext cx="2159202" cy="903971"/>
              <a:chOff x="1683525" y="2179850"/>
              <a:chExt cx="4519050" cy="2134525"/>
            </a:xfrm>
          </p:grpSpPr>
          <p:sp>
            <p:nvSpPr>
              <p:cNvPr id="4500" name="Google Shape;4500;p8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1" name="Google Shape;4501;p8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2" name="Google Shape;4502;p8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3" name="Google Shape;4503;p8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4" name="Google Shape;4504;p8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5" name="Google Shape;4505;p8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6" name="Google Shape;4506;p8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7" name="Google Shape;4507;p8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8" name="Google Shape;4508;p8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9" name="Google Shape;4509;p8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0" name="Google Shape;4510;p8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1" name="Google Shape;4511;p8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512" name="Google Shape;4512;p81"/>
          <p:cNvGraphicFramePr/>
          <p:nvPr/>
        </p:nvGraphicFramePr>
        <p:xfrm>
          <a:off x="5935838" y="2130461"/>
          <a:ext cx="3000000" cy="3000000"/>
        </p:xfrm>
        <a:graphic>
          <a:graphicData uri="http://schemas.openxmlformats.org/drawingml/2006/table">
            <a:tbl>
              <a:tblPr>
                <a:noFill/>
                <a:tableStyleId>{87BAFC88-2C8F-4CEC-8EB6-D2DDA585D07C}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13" name="Google Shape;4513;p81"/>
          <p:cNvGrpSpPr/>
          <p:nvPr/>
        </p:nvGrpSpPr>
        <p:grpSpPr>
          <a:xfrm>
            <a:off x="5935948" y="3189058"/>
            <a:ext cx="2496964" cy="1001454"/>
            <a:chOff x="1919611" y="789980"/>
            <a:chExt cx="1474179" cy="606868"/>
          </a:xfrm>
        </p:grpSpPr>
        <p:cxnSp>
          <p:nvCxnSpPr>
            <p:cNvPr id="4514" name="Google Shape;4514;p8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15" name="Google Shape;4515;p8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16" name="Google Shape;4516;p8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17" name="Google Shape;4517;p8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518" name="Google Shape;4518;p8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519" name="Google Shape;4519;p8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520" name="Google Shape;4520;p8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521" name="Google Shape;4521;p8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528" name="Google Shape;4528;p81"/>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529" name="Google Shape;4529;p81"/>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530" name="Google Shape;4530;p8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81"/>
          <p:cNvGrpSpPr/>
          <p:nvPr/>
        </p:nvGrpSpPr>
        <p:grpSpPr>
          <a:xfrm>
            <a:off x="712562" y="998017"/>
            <a:ext cx="2394370" cy="976502"/>
            <a:chOff x="749309" y="1112739"/>
            <a:chExt cx="2371603" cy="976502"/>
          </a:xfrm>
        </p:grpSpPr>
        <p:sp>
          <p:nvSpPr>
            <p:cNvPr id="4532" name="Google Shape;4532;p8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64" name="Google Shape;4564;p81"/>
          <p:cNvGraphicFramePr/>
          <p:nvPr/>
        </p:nvGraphicFramePr>
        <p:xfrm>
          <a:off x="5935863" y="996311"/>
          <a:ext cx="3000000" cy="3000000"/>
        </p:xfrm>
        <a:graphic>
          <a:graphicData uri="http://schemas.openxmlformats.org/drawingml/2006/table">
            <a:tbl>
              <a:tblPr>
                <a:noFill/>
                <a:tableStyleId>{87BAFC88-2C8F-4CEC-8EB6-D2DDA585D07C}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65" name="Google Shape;4565;p81"/>
          <p:cNvGraphicFramePr/>
          <p:nvPr/>
        </p:nvGraphicFramePr>
        <p:xfrm>
          <a:off x="3342575" y="2130461"/>
          <a:ext cx="3000000" cy="3000000"/>
        </p:xfrm>
        <a:graphic>
          <a:graphicData uri="http://schemas.openxmlformats.org/drawingml/2006/table">
            <a:tbl>
              <a:tblPr>
                <a:noFill/>
                <a:tableStyleId>{87BAFC88-2C8F-4CEC-8EB6-D2DDA585D07C}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66" name="Google Shape;4566;p81"/>
          <p:cNvGrpSpPr/>
          <p:nvPr/>
        </p:nvGrpSpPr>
        <p:grpSpPr>
          <a:xfrm>
            <a:off x="4086505" y="2517104"/>
            <a:ext cx="1517436" cy="74460"/>
            <a:chOff x="3980086" y="2804397"/>
            <a:chExt cx="1227600" cy="66900"/>
          </a:xfrm>
        </p:grpSpPr>
        <p:sp>
          <p:nvSpPr>
            <p:cNvPr id="4567" name="Google Shape;4567;p8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81"/>
          <p:cNvGrpSpPr/>
          <p:nvPr/>
        </p:nvGrpSpPr>
        <p:grpSpPr>
          <a:xfrm>
            <a:off x="4711569" y="2809692"/>
            <a:ext cx="892956" cy="74460"/>
            <a:chOff x="3980086" y="2804397"/>
            <a:chExt cx="1227600" cy="66900"/>
          </a:xfrm>
        </p:grpSpPr>
        <p:sp>
          <p:nvSpPr>
            <p:cNvPr id="4570" name="Google Shape;4570;p8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81"/>
          <p:cNvGrpSpPr/>
          <p:nvPr/>
        </p:nvGrpSpPr>
        <p:grpSpPr>
          <a:xfrm>
            <a:off x="3344661" y="3168575"/>
            <a:ext cx="2363244" cy="1005943"/>
            <a:chOff x="3358415" y="3361302"/>
            <a:chExt cx="2363244" cy="1024695"/>
          </a:xfrm>
        </p:grpSpPr>
        <p:grpSp>
          <p:nvGrpSpPr>
            <p:cNvPr id="4573" name="Google Shape;4573;p81"/>
            <p:cNvGrpSpPr/>
            <p:nvPr/>
          </p:nvGrpSpPr>
          <p:grpSpPr>
            <a:xfrm>
              <a:off x="3358415" y="3361302"/>
              <a:ext cx="441300" cy="1024695"/>
              <a:chOff x="3358415" y="3361302"/>
              <a:chExt cx="441300" cy="1024695"/>
            </a:xfrm>
          </p:grpSpPr>
          <p:sp>
            <p:nvSpPr>
              <p:cNvPr id="4574" name="Google Shape;4574;p8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81"/>
            <p:cNvGrpSpPr/>
            <p:nvPr/>
          </p:nvGrpSpPr>
          <p:grpSpPr>
            <a:xfrm>
              <a:off x="3838901" y="3361302"/>
              <a:ext cx="441300" cy="1024695"/>
              <a:chOff x="3838901" y="3361302"/>
              <a:chExt cx="441300" cy="1024695"/>
            </a:xfrm>
          </p:grpSpPr>
          <p:sp>
            <p:nvSpPr>
              <p:cNvPr id="4581" name="Google Shape;4581;p8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81"/>
            <p:cNvGrpSpPr/>
            <p:nvPr/>
          </p:nvGrpSpPr>
          <p:grpSpPr>
            <a:xfrm>
              <a:off x="4319387" y="3361302"/>
              <a:ext cx="441300" cy="1024695"/>
              <a:chOff x="4319387" y="3361302"/>
              <a:chExt cx="441300" cy="1024695"/>
            </a:xfrm>
          </p:grpSpPr>
          <p:sp>
            <p:nvSpPr>
              <p:cNvPr id="4588" name="Google Shape;4588;p8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81"/>
            <p:cNvGrpSpPr/>
            <p:nvPr/>
          </p:nvGrpSpPr>
          <p:grpSpPr>
            <a:xfrm>
              <a:off x="4799873" y="3361302"/>
              <a:ext cx="441300" cy="1024695"/>
              <a:chOff x="4799873" y="3361302"/>
              <a:chExt cx="441300" cy="1024695"/>
            </a:xfrm>
          </p:grpSpPr>
          <p:sp>
            <p:nvSpPr>
              <p:cNvPr id="4595" name="Google Shape;4595;p8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81"/>
            <p:cNvGrpSpPr/>
            <p:nvPr/>
          </p:nvGrpSpPr>
          <p:grpSpPr>
            <a:xfrm>
              <a:off x="5280360" y="3361302"/>
              <a:ext cx="441300" cy="1024695"/>
              <a:chOff x="5280360" y="3361302"/>
              <a:chExt cx="441300" cy="1024695"/>
            </a:xfrm>
          </p:grpSpPr>
          <p:sp>
            <p:nvSpPr>
              <p:cNvPr id="4602" name="Google Shape;4602;p8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08" name="Google Shape;4608;p81"/>
          <p:cNvGraphicFramePr/>
          <p:nvPr/>
        </p:nvGraphicFramePr>
        <p:xfrm>
          <a:off x="711088" y="2130461"/>
          <a:ext cx="3000000" cy="3000000"/>
        </p:xfrm>
        <a:graphic>
          <a:graphicData uri="http://schemas.openxmlformats.org/drawingml/2006/table">
            <a:tbl>
              <a:tblPr>
                <a:noFill/>
                <a:tableStyleId>{87BAFC88-2C8F-4CEC-8EB6-D2DDA585D07C}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09" name="Google Shape;4609;p81"/>
          <p:cNvGrpSpPr/>
          <p:nvPr/>
        </p:nvGrpSpPr>
        <p:grpSpPr>
          <a:xfrm>
            <a:off x="712613" y="3180186"/>
            <a:ext cx="2403614" cy="1005900"/>
            <a:chOff x="726450" y="3372825"/>
            <a:chExt cx="2403614" cy="1005900"/>
          </a:xfrm>
        </p:grpSpPr>
        <p:grpSp>
          <p:nvGrpSpPr>
            <p:cNvPr id="4610" name="Google Shape;4610;p81"/>
            <p:cNvGrpSpPr/>
            <p:nvPr/>
          </p:nvGrpSpPr>
          <p:grpSpPr>
            <a:xfrm>
              <a:off x="726450" y="3696000"/>
              <a:ext cx="2403614" cy="500898"/>
              <a:chOff x="726450" y="3696000"/>
              <a:chExt cx="2403614" cy="500898"/>
            </a:xfrm>
          </p:grpSpPr>
          <p:sp>
            <p:nvSpPr>
              <p:cNvPr id="4611" name="Google Shape;4611;p8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2" name="Google Shape;4612;p8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13" name="Google Shape;4613;p81"/>
            <p:cNvGrpSpPr/>
            <p:nvPr/>
          </p:nvGrpSpPr>
          <p:grpSpPr>
            <a:xfrm>
              <a:off x="1348050" y="3372825"/>
              <a:ext cx="1720425" cy="1005900"/>
              <a:chOff x="1348050" y="3372825"/>
              <a:chExt cx="1720425" cy="1005900"/>
            </a:xfrm>
          </p:grpSpPr>
          <p:sp>
            <p:nvSpPr>
              <p:cNvPr id="4614" name="Google Shape;4614;p8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5" name="Google Shape;4615;p8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6" name="Google Shape;4616;p8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7" name="Google Shape;4617;p8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8" name="Google Shape;4618;p8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19" name="Google Shape;4619;p81"/>
            <p:cNvGrpSpPr/>
            <p:nvPr/>
          </p:nvGrpSpPr>
          <p:grpSpPr>
            <a:xfrm>
              <a:off x="1455707" y="3731058"/>
              <a:ext cx="1491150" cy="417657"/>
              <a:chOff x="1455707" y="3731058"/>
              <a:chExt cx="1491150" cy="417657"/>
            </a:xfrm>
          </p:grpSpPr>
          <p:grpSp>
            <p:nvGrpSpPr>
              <p:cNvPr id="4620" name="Google Shape;4620;p81"/>
              <p:cNvGrpSpPr/>
              <p:nvPr/>
            </p:nvGrpSpPr>
            <p:grpSpPr>
              <a:xfrm>
                <a:off x="1472938" y="3745828"/>
                <a:ext cx="72126" cy="53788"/>
                <a:chOff x="1472938" y="3745828"/>
                <a:chExt cx="72126" cy="53788"/>
              </a:xfrm>
            </p:grpSpPr>
            <p:sp>
              <p:nvSpPr>
                <p:cNvPr id="4621" name="Google Shape;4621;p8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81"/>
              <p:cNvGrpSpPr/>
              <p:nvPr/>
            </p:nvGrpSpPr>
            <p:grpSpPr>
              <a:xfrm>
                <a:off x="1819181" y="4089633"/>
                <a:ext cx="72126" cy="53788"/>
                <a:chOff x="1819181" y="4089633"/>
                <a:chExt cx="72126" cy="53788"/>
              </a:xfrm>
            </p:grpSpPr>
            <p:sp>
              <p:nvSpPr>
                <p:cNvPr id="4624" name="Google Shape;4624;p8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81"/>
              <p:cNvGrpSpPr/>
              <p:nvPr/>
            </p:nvGrpSpPr>
            <p:grpSpPr>
              <a:xfrm>
                <a:off x="1455707" y="4084171"/>
                <a:ext cx="64321" cy="64544"/>
                <a:chOff x="1455707" y="4084171"/>
                <a:chExt cx="64321" cy="64544"/>
              </a:xfrm>
            </p:grpSpPr>
            <p:sp>
              <p:nvSpPr>
                <p:cNvPr id="4627" name="Google Shape;4627;p8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9" name="Google Shape;4629;p81"/>
              <p:cNvGrpSpPr/>
              <p:nvPr/>
            </p:nvGrpSpPr>
            <p:grpSpPr>
              <a:xfrm>
                <a:off x="1818610" y="3731058"/>
                <a:ext cx="64321" cy="64544"/>
                <a:chOff x="1818610" y="3731058"/>
                <a:chExt cx="64321" cy="64544"/>
              </a:xfrm>
            </p:grpSpPr>
            <p:sp>
              <p:nvSpPr>
                <p:cNvPr id="4630" name="Google Shape;4630;p8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81"/>
              <p:cNvGrpSpPr/>
              <p:nvPr/>
            </p:nvGrpSpPr>
            <p:grpSpPr>
              <a:xfrm>
                <a:off x="2172491" y="4089633"/>
                <a:ext cx="72126" cy="53788"/>
                <a:chOff x="2172491" y="4089633"/>
                <a:chExt cx="72126" cy="53788"/>
              </a:xfrm>
            </p:grpSpPr>
            <p:sp>
              <p:nvSpPr>
                <p:cNvPr id="4633" name="Google Shape;4633;p8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81"/>
              <p:cNvGrpSpPr/>
              <p:nvPr/>
            </p:nvGrpSpPr>
            <p:grpSpPr>
              <a:xfrm>
                <a:off x="2171920" y="3731058"/>
                <a:ext cx="64321" cy="64544"/>
                <a:chOff x="2171920" y="3731058"/>
                <a:chExt cx="64321" cy="64544"/>
              </a:xfrm>
            </p:grpSpPr>
            <p:sp>
              <p:nvSpPr>
                <p:cNvPr id="4636" name="Google Shape;4636;p8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81"/>
              <p:cNvGrpSpPr/>
              <p:nvPr/>
            </p:nvGrpSpPr>
            <p:grpSpPr>
              <a:xfrm>
                <a:off x="2874730" y="3745828"/>
                <a:ext cx="72126" cy="53788"/>
                <a:chOff x="2874730" y="3745828"/>
                <a:chExt cx="72126" cy="53788"/>
              </a:xfrm>
            </p:grpSpPr>
            <p:sp>
              <p:nvSpPr>
                <p:cNvPr id="4639" name="Google Shape;4639;p8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81"/>
              <p:cNvGrpSpPr/>
              <p:nvPr/>
            </p:nvGrpSpPr>
            <p:grpSpPr>
              <a:xfrm>
                <a:off x="2878589" y="4081481"/>
                <a:ext cx="64321" cy="64544"/>
                <a:chOff x="2878589" y="4081481"/>
                <a:chExt cx="64321" cy="64544"/>
              </a:xfrm>
            </p:grpSpPr>
            <p:sp>
              <p:nvSpPr>
                <p:cNvPr id="4642" name="Google Shape;4642;p8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81"/>
              <p:cNvGrpSpPr/>
              <p:nvPr/>
            </p:nvGrpSpPr>
            <p:grpSpPr>
              <a:xfrm>
                <a:off x="2525796" y="4089633"/>
                <a:ext cx="72126" cy="53788"/>
                <a:chOff x="2525796" y="4089633"/>
                <a:chExt cx="72126" cy="53788"/>
              </a:xfrm>
            </p:grpSpPr>
            <p:sp>
              <p:nvSpPr>
                <p:cNvPr id="4645" name="Google Shape;4645;p8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81"/>
              <p:cNvGrpSpPr/>
              <p:nvPr/>
            </p:nvGrpSpPr>
            <p:grpSpPr>
              <a:xfrm>
                <a:off x="2525225" y="3731058"/>
                <a:ext cx="64321" cy="64544"/>
                <a:chOff x="2525225" y="3731058"/>
                <a:chExt cx="64321" cy="64544"/>
              </a:xfrm>
            </p:grpSpPr>
            <p:sp>
              <p:nvSpPr>
                <p:cNvPr id="4648" name="Google Shape;4648;p8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3" name="Shape 4653"/>
        <p:cNvGrpSpPr/>
        <p:nvPr/>
      </p:nvGrpSpPr>
      <p:grpSpPr>
        <a:xfrm>
          <a:off x="0" y="0"/>
          <a:ext cx="0" cy="0"/>
          <a:chOff x="0" y="0"/>
          <a:chExt cx="0" cy="0"/>
        </a:xfrm>
      </p:grpSpPr>
      <p:grpSp>
        <p:nvGrpSpPr>
          <p:cNvPr id="4654" name="Google Shape;4654;p82"/>
          <p:cNvGrpSpPr/>
          <p:nvPr/>
        </p:nvGrpSpPr>
        <p:grpSpPr>
          <a:xfrm>
            <a:off x="5780153" y="1859606"/>
            <a:ext cx="671400" cy="674856"/>
            <a:chOff x="5780148" y="1859605"/>
            <a:chExt cx="671400" cy="674856"/>
          </a:xfrm>
        </p:grpSpPr>
        <p:sp>
          <p:nvSpPr>
            <p:cNvPr id="4655" name="Google Shape;4655;p82"/>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82"/>
          <p:cNvGrpSpPr/>
          <p:nvPr/>
        </p:nvGrpSpPr>
        <p:grpSpPr>
          <a:xfrm>
            <a:off x="716996" y="971307"/>
            <a:ext cx="845921" cy="690752"/>
            <a:chOff x="732428" y="1198513"/>
            <a:chExt cx="845921" cy="690752"/>
          </a:xfrm>
        </p:grpSpPr>
        <p:grpSp>
          <p:nvGrpSpPr>
            <p:cNvPr id="4660" name="Google Shape;4660;p82"/>
            <p:cNvGrpSpPr/>
            <p:nvPr/>
          </p:nvGrpSpPr>
          <p:grpSpPr>
            <a:xfrm>
              <a:off x="823030" y="1198513"/>
              <a:ext cx="755319" cy="690752"/>
              <a:chOff x="823030" y="1198513"/>
              <a:chExt cx="755319" cy="690752"/>
            </a:xfrm>
          </p:grpSpPr>
          <p:sp>
            <p:nvSpPr>
              <p:cNvPr id="4661" name="Google Shape;4661;p8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82"/>
            <p:cNvGrpSpPr/>
            <p:nvPr/>
          </p:nvGrpSpPr>
          <p:grpSpPr>
            <a:xfrm>
              <a:off x="732428" y="1239937"/>
              <a:ext cx="739912" cy="607886"/>
              <a:chOff x="732428" y="1239937"/>
              <a:chExt cx="739912" cy="607886"/>
            </a:xfrm>
          </p:grpSpPr>
          <p:sp>
            <p:nvSpPr>
              <p:cNvPr id="4664" name="Google Shape;4664;p8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82"/>
            <p:cNvGrpSpPr/>
            <p:nvPr/>
          </p:nvGrpSpPr>
          <p:grpSpPr>
            <a:xfrm>
              <a:off x="732428" y="1277018"/>
              <a:ext cx="702832" cy="533758"/>
              <a:chOff x="732428" y="1277018"/>
              <a:chExt cx="702832" cy="533758"/>
            </a:xfrm>
          </p:grpSpPr>
          <p:sp>
            <p:nvSpPr>
              <p:cNvPr id="4667" name="Google Shape;4667;p8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82"/>
            <p:cNvGrpSpPr/>
            <p:nvPr/>
          </p:nvGrpSpPr>
          <p:grpSpPr>
            <a:xfrm>
              <a:off x="931170" y="1306653"/>
              <a:ext cx="647179" cy="474455"/>
              <a:chOff x="931170" y="1306653"/>
              <a:chExt cx="647179" cy="474455"/>
            </a:xfrm>
          </p:grpSpPr>
          <p:sp>
            <p:nvSpPr>
              <p:cNvPr id="4670" name="Google Shape;4670;p8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2" name="Google Shape;4672;p8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82"/>
          <p:cNvGrpSpPr/>
          <p:nvPr/>
        </p:nvGrpSpPr>
        <p:grpSpPr>
          <a:xfrm>
            <a:off x="3948605" y="971313"/>
            <a:ext cx="634656" cy="699982"/>
            <a:chOff x="5985650" y="2860025"/>
            <a:chExt cx="1396075" cy="1539775"/>
          </a:xfrm>
        </p:grpSpPr>
        <p:sp>
          <p:nvSpPr>
            <p:cNvPr id="4674" name="Google Shape;4674;p8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82"/>
          <p:cNvGrpSpPr/>
          <p:nvPr/>
        </p:nvGrpSpPr>
        <p:grpSpPr>
          <a:xfrm>
            <a:off x="4704254" y="971307"/>
            <a:ext cx="725845" cy="699975"/>
            <a:chOff x="4249973" y="1201875"/>
            <a:chExt cx="1958568" cy="1888762"/>
          </a:xfrm>
        </p:grpSpPr>
        <p:sp>
          <p:nvSpPr>
            <p:cNvPr id="4707" name="Google Shape;4707;p8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8" name="Google Shape;4708;p82"/>
            <p:cNvGrpSpPr/>
            <p:nvPr/>
          </p:nvGrpSpPr>
          <p:grpSpPr>
            <a:xfrm>
              <a:off x="5853086" y="1789142"/>
              <a:ext cx="355454" cy="1048099"/>
              <a:chOff x="5576108" y="2016725"/>
              <a:chExt cx="565200" cy="1666560"/>
            </a:xfrm>
          </p:grpSpPr>
          <p:sp>
            <p:nvSpPr>
              <p:cNvPr id="4709" name="Google Shape;4709;p8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0" name="Google Shape;4710;p8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82"/>
            <p:cNvGrpSpPr/>
            <p:nvPr/>
          </p:nvGrpSpPr>
          <p:grpSpPr>
            <a:xfrm>
              <a:off x="4869455" y="2691676"/>
              <a:ext cx="1013897" cy="398961"/>
              <a:chOff x="4012057" y="3451825"/>
              <a:chExt cx="1612175" cy="634379"/>
            </a:xfrm>
          </p:grpSpPr>
          <p:sp>
            <p:nvSpPr>
              <p:cNvPr id="4712" name="Google Shape;4712;p8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3" name="Google Shape;4713;p8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82"/>
            <p:cNvGrpSpPr/>
            <p:nvPr/>
          </p:nvGrpSpPr>
          <p:grpSpPr>
            <a:xfrm>
              <a:off x="4276937" y="2155961"/>
              <a:ext cx="651965" cy="891358"/>
              <a:chOff x="3069908" y="2599997"/>
              <a:chExt cx="1036675" cy="1417328"/>
            </a:xfrm>
          </p:grpSpPr>
          <p:sp>
            <p:nvSpPr>
              <p:cNvPr id="4715" name="Google Shape;4715;p8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6" name="Google Shape;4716;p8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82"/>
            <p:cNvGrpSpPr/>
            <p:nvPr/>
          </p:nvGrpSpPr>
          <p:grpSpPr>
            <a:xfrm>
              <a:off x="5054918" y="1201875"/>
              <a:ext cx="999548" cy="602711"/>
              <a:chOff x="4306958" y="1082925"/>
              <a:chExt cx="1589359" cy="958358"/>
            </a:xfrm>
          </p:grpSpPr>
          <p:sp>
            <p:nvSpPr>
              <p:cNvPr id="4718" name="Google Shape;4718;p8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9" name="Google Shape;4719;p8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82"/>
            <p:cNvGrpSpPr/>
            <p:nvPr/>
          </p:nvGrpSpPr>
          <p:grpSpPr>
            <a:xfrm>
              <a:off x="4249973" y="1303451"/>
              <a:ext cx="799317" cy="841334"/>
              <a:chOff x="3027033" y="1244439"/>
              <a:chExt cx="1270977" cy="1337786"/>
            </a:xfrm>
          </p:grpSpPr>
          <p:sp>
            <p:nvSpPr>
              <p:cNvPr id="4721" name="Google Shape;4721;p8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22" name="Google Shape;4722;p8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3" name="Google Shape;4723;p82"/>
          <p:cNvGrpSpPr/>
          <p:nvPr/>
        </p:nvGrpSpPr>
        <p:grpSpPr>
          <a:xfrm>
            <a:off x="4057119" y="1858087"/>
            <a:ext cx="750769" cy="683784"/>
            <a:chOff x="4204684" y="2104422"/>
            <a:chExt cx="699822" cy="637382"/>
          </a:xfrm>
        </p:grpSpPr>
        <p:grpSp>
          <p:nvGrpSpPr>
            <p:cNvPr id="4724" name="Google Shape;4724;p82"/>
            <p:cNvGrpSpPr/>
            <p:nvPr/>
          </p:nvGrpSpPr>
          <p:grpSpPr>
            <a:xfrm>
              <a:off x="4204684" y="2430067"/>
              <a:ext cx="342957" cy="311738"/>
              <a:chOff x="4204684" y="2430067"/>
              <a:chExt cx="342957" cy="311738"/>
            </a:xfrm>
          </p:grpSpPr>
          <p:sp>
            <p:nvSpPr>
              <p:cNvPr id="4725" name="Google Shape;4725;p8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82"/>
            <p:cNvGrpSpPr/>
            <p:nvPr/>
          </p:nvGrpSpPr>
          <p:grpSpPr>
            <a:xfrm>
              <a:off x="4561586" y="2430067"/>
              <a:ext cx="342920" cy="311738"/>
              <a:chOff x="4561586" y="2430067"/>
              <a:chExt cx="342920" cy="311738"/>
            </a:xfrm>
          </p:grpSpPr>
          <p:sp>
            <p:nvSpPr>
              <p:cNvPr id="4728" name="Google Shape;4728;p8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82"/>
            <p:cNvGrpSpPr/>
            <p:nvPr/>
          </p:nvGrpSpPr>
          <p:grpSpPr>
            <a:xfrm>
              <a:off x="4561586" y="2104422"/>
              <a:ext cx="342920" cy="311738"/>
              <a:chOff x="4561586" y="2104422"/>
              <a:chExt cx="342920" cy="311738"/>
            </a:xfrm>
          </p:grpSpPr>
          <p:sp>
            <p:nvSpPr>
              <p:cNvPr id="4731" name="Google Shape;4731;p8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82"/>
            <p:cNvGrpSpPr/>
            <p:nvPr/>
          </p:nvGrpSpPr>
          <p:grpSpPr>
            <a:xfrm>
              <a:off x="4204684" y="2104422"/>
              <a:ext cx="342957" cy="311664"/>
              <a:chOff x="4204684" y="2104422"/>
              <a:chExt cx="342957" cy="311664"/>
            </a:xfrm>
          </p:grpSpPr>
          <p:sp>
            <p:nvSpPr>
              <p:cNvPr id="4734" name="Google Shape;4734;p8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6" name="Google Shape;4736;p82"/>
          <p:cNvGrpSpPr/>
          <p:nvPr/>
        </p:nvGrpSpPr>
        <p:grpSpPr>
          <a:xfrm>
            <a:off x="5521552" y="971301"/>
            <a:ext cx="660591" cy="688867"/>
            <a:chOff x="5830645" y="1267368"/>
            <a:chExt cx="530340" cy="553040"/>
          </a:xfrm>
        </p:grpSpPr>
        <p:sp>
          <p:nvSpPr>
            <p:cNvPr id="4737" name="Google Shape;4737;p8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8" name="Google Shape;4738;p82"/>
            <p:cNvGrpSpPr/>
            <p:nvPr/>
          </p:nvGrpSpPr>
          <p:grpSpPr>
            <a:xfrm>
              <a:off x="5830645" y="1267368"/>
              <a:ext cx="259743" cy="269909"/>
              <a:chOff x="5830645" y="1267368"/>
              <a:chExt cx="259743" cy="269909"/>
            </a:xfrm>
          </p:grpSpPr>
          <p:sp>
            <p:nvSpPr>
              <p:cNvPr id="4739" name="Google Shape;4739;p8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82"/>
            <p:cNvGrpSpPr/>
            <p:nvPr/>
          </p:nvGrpSpPr>
          <p:grpSpPr>
            <a:xfrm>
              <a:off x="6101293" y="1267368"/>
              <a:ext cx="259692" cy="269909"/>
              <a:chOff x="6101293" y="1267368"/>
              <a:chExt cx="259692" cy="269909"/>
            </a:xfrm>
          </p:grpSpPr>
          <p:sp>
            <p:nvSpPr>
              <p:cNvPr id="4742" name="Google Shape;4742;p8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82"/>
            <p:cNvGrpSpPr/>
            <p:nvPr/>
          </p:nvGrpSpPr>
          <p:grpSpPr>
            <a:xfrm>
              <a:off x="5830645" y="1550500"/>
              <a:ext cx="259692" cy="269909"/>
              <a:chOff x="5830645" y="1550500"/>
              <a:chExt cx="259692" cy="269909"/>
            </a:xfrm>
          </p:grpSpPr>
          <p:sp>
            <p:nvSpPr>
              <p:cNvPr id="4745" name="Google Shape;4745;p8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82"/>
            <p:cNvGrpSpPr/>
            <p:nvPr/>
          </p:nvGrpSpPr>
          <p:grpSpPr>
            <a:xfrm>
              <a:off x="6101293" y="1550500"/>
              <a:ext cx="259692" cy="269909"/>
              <a:chOff x="6101293" y="1550500"/>
              <a:chExt cx="259692" cy="269909"/>
            </a:xfrm>
          </p:grpSpPr>
          <p:sp>
            <p:nvSpPr>
              <p:cNvPr id="4748" name="Google Shape;4748;p8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0" name="Google Shape;4750;p82"/>
          <p:cNvGrpSpPr/>
          <p:nvPr/>
        </p:nvGrpSpPr>
        <p:grpSpPr>
          <a:xfrm>
            <a:off x="723705" y="1861761"/>
            <a:ext cx="697154" cy="679574"/>
            <a:chOff x="2679875" y="2361475"/>
            <a:chExt cx="780425" cy="760575"/>
          </a:xfrm>
        </p:grpSpPr>
        <p:sp>
          <p:nvSpPr>
            <p:cNvPr id="4751" name="Google Shape;4751;p8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82"/>
          <p:cNvGrpSpPr/>
          <p:nvPr/>
        </p:nvGrpSpPr>
        <p:grpSpPr>
          <a:xfrm>
            <a:off x="3122864" y="971353"/>
            <a:ext cx="735829" cy="684547"/>
            <a:chOff x="3351965" y="1148808"/>
            <a:chExt cx="750770" cy="698375"/>
          </a:xfrm>
        </p:grpSpPr>
        <p:grpSp>
          <p:nvGrpSpPr>
            <p:cNvPr id="4758" name="Google Shape;4758;p82"/>
            <p:cNvGrpSpPr/>
            <p:nvPr/>
          </p:nvGrpSpPr>
          <p:grpSpPr>
            <a:xfrm>
              <a:off x="3586796" y="1148808"/>
              <a:ext cx="294857" cy="286830"/>
              <a:chOff x="3750225" y="1774000"/>
              <a:chExt cx="149575" cy="145525"/>
            </a:xfrm>
          </p:grpSpPr>
          <p:sp>
            <p:nvSpPr>
              <p:cNvPr id="4759" name="Google Shape;4759;p8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1" name="Google Shape;4761;p82"/>
            <p:cNvGrpSpPr/>
            <p:nvPr/>
          </p:nvGrpSpPr>
          <p:grpSpPr>
            <a:xfrm>
              <a:off x="3779245" y="1375768"/>
              <a:ext cx="323490" cy="286978"/>
              <a:chOff x="3847850" y="1889150"/>
              <a:chExt cx="164100" cy="145600"/>
            </a:xfrm>
          </p:grpSpPr>
          <p:sp>
            <p:nvSpPr>
              <p:cNvPr id="4762" name="Google Shape;4762;p8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82"/>
            <p:cNvGrpSpPr/>
            <p:nvPr/>
          </p:nvGrpSpPr>
          <p:grpSpPr>
            <a:xfrm>
              <a:off x="3351965" y="1330435"/>
              <a:ext cx="295449" cy="285401"/>
              <a:chOff x="3631100" y="1866150"/>
              <a:chExt cx="149875" cy="144800"/>
            </a:xfrm>
          </p:grpSpPr>
          <p:sp>
            <p:nvSpPr>
              <p:cNvPr id="4765" name="Google Shape;4765;p8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82"/>
            <p:cNvGrpSpPr/>
            <p:nvPr/>
          </p:nvGrpSpPr>
          <p:grpSpPr>
            <a:xfrm>
              <a:off x="3548208" y="1560352"/>
              <a:ext cx="294808" cy="286830"/>
              <a:chOff x="3730650" y="1982800"/>
              <a:chExt cx="149550" cy="145525"/>
            </a:xfrm>
          </p:grpSpPr>
          <p:sp>
            <p:nvSpPr>
              <p:cNvPr id="4768" name="Google Shape;4768;p8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0" name="Google Shape;4770;p82"/>
          <p:cNvGrpSpPr/>
          <p:nvPr/>
        </p:nvGrpSpPr>
        <p:grpSpPr>
          <a:xfrm>
            <a:off x="7624517" y="971307"/>
            <a:ext cx="804565" cy="677795"/>
            <a:chOff x="7636443" y="1204988"/>
            <a:chExt cx="804565" cy="677795"/>
          </a:xfrm>
        </p:grpSpPr>
        <p:grpSp>
          <p:nvGrpSpPr>
            <p:cNvPr id="4771" name="Google Shape;4771;p82"/>
            <p:cNvGrpSpPr/>
            <p:nvPr/>
          </p:nvGrpSpPr>
          <p:grpSpPr>
            <a:xfrm>
              <a:off x="7636443" y="1509705"/>
              <a:ext cx="804565" cy="373078"/>
              <a:chOff x="7636443" y="1509705"/>
              <a:chExt cx="804565" cy="373078"/>
            </a:xfrm>
          </p:grpSpPr>
          <p:sp>
            <p:nvSpPr>
              <p:cNvPr id="4772" name="Google Shape;4772;p8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82"/>
            <p:cNvGrpSpPr/>
            <p:nvPr/>
          </p:nvGrpSpPr>
          <p:grpSpPr>
            <a:xfrm>
              <a:off x="7636443" y="1408133"/>
              <a:ext cx="804565" cy="373078"/>
              <a:chOff x="7636443" y="1408133"/>
              <a:chExt cx="804565" cy="373078"/>
            </a:xfrm>
          </p:grpSpPr>
          <p:sp>
            <p:nvSpPr>
              <p:cNvPr id="4775" name="Google Shape;4775;p8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82"/>
            <p:cNvGrpSpPr/>
            <p:nvPr/>
          </p:nvGrpSpPr>
          <p:grpSpPr>
            <a:xfrm>
              <a:off x="7636443" y="1306560"/>
              <a:ext cx="804565" cy="373078"/>
              <a:chOff x="7636443" y="1306560"/>
              <a:chExt cx="804565" cy="373078"/>
            </a:xfrm>
          </p:grpSpPr>
          <p:sp>
            <p:nvSpPr>
              <p:cNvPr id="4778" name="Google Shape;4778;p8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82"/>
            <p:cNvGrpSpPr/>
            <p:nvPr/>
          </p:nvGrpSpPr>
          <p:grpSpPr>
            <a:xfrm>
              <a:off x="7636443" y="1204988"/>
              <a:ext cx="804565" cy="373078"/>
              <a:chOff x="7636443" y="1204988"/>
              <a:chExt cx="804565" cy="373078"/>
            </a:xfrm>
          </p:grpSpPr>
          <p:sp>
            <p:nvSpPr>
              <p:cNvPr id="4781" name="Google Shape;4781;p8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3" name="Google Shape;4783;p82"/>
          <p:cNvGrpSpPr/>
          <p:nvPr/>
        </p:nvGrpSpPr>
        <p:grpSpPr>
          <a:xfrm>
            <a:off x="4963363" y="1878721"/>
            <a:ext cx="661339" cy="661188"/>
            <a:chOff x="3990000" y="975400"/>
            <a:chExt cx="3934200" cy="3933300"/>
          </a:xfrm>
        </p:grpSpPr>
        <p:sp>
          <p:nvSpPr>
            <p:cNvPr id="4784" name="Google Shape;4784;p8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82"/>
          <p:cNvGrpSpPr/>
          <p:nvPr/>
        </p:nvGrpSpPr>
        <p:grpSpPr>
          <a:xfrm>
            <a:off x="6607011" y="1857359"/>
            <a:ext cx="868881" cy="684241"/>
            <a:chOff x="6598259" y="2078634"/>
            <a:chExt cx="868881" cy="684241"/>
          </a:xfrm>
        </p:grpSpPr>
        <p:sp>
          <p:nvSpPr>
            <p:cNvPr id="4789" name="Google Shape;4789;p8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5" name="Google Shape;4795;p82"/>
            <p:cNvGrpSpPr/>
            <p:nvPr/>
          </p:nvGrpSpPr>
          <p:grpSpPr>
            <a:xfrm>
              <a:off x="6808175" y="2078634"/>
              <a:ext cx="452229" cy="684241"/>
              <a:chOff x="6808175" y="2078634"/>
              <a:chExt cx="452229" cy="684241"/>
            </a:xfrm>
          </p:grpSpPr>
          <p:sp>
            <p:nvSpPr>
              <p:cNvPr id="4796" name="Google Shape;4796;p8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2" name="Google Shape;4802;p82"/>
              <p:cNvGrpSpPr/>
              <p:nvPr/>
            </p:nvGrpSpPr>
            <p:grpSpPr>
              <a:xfrm>
                <a:off x="6821586" y="2078634"/>
                <a:ext cx="426871" cy="684241"/>
                <a:chOff x="6821586" y="2078634"/>
                <a:chExt cx="426871" cy="684241"/>
              </a:xfrm>
            </p:grpSpPr>
            <p:grpSp>
              <p:nvGrpSpPr>
                <p:cNvPr id="4803" name="Google Shape;4803;p82"/>
                <p:cNvGrpSpPr/>
                <p:nvPr/>
              </p:nvGrpSpPr>
              <p:grpSpPr>
                <a:xfrm>
                  <a:off x="6821586" y="2078634"/>
                  <a:ext cx="426871" cy="684241"/>
                  <a:chOff x="6821586" y="2078634"/>
                  <a:chExt cx="426871" cy="684241"/>
                </a:xfrm>
              </p:grpSpPr>
              <p:sp>
                <p:nvSpPr>
                  <p:cNvPr id="4804" name="Google Shape;4804;p8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3" name="Google Shape;4823;p8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9" name="Google Shape;4829;p82"/>
          <p:cNvGrpSpPr/>
          <p:nvPr/>
        </p:nvGrpSpPr>
        <p:grpSpPr>
          <a:xfrm>
            <a:off x="716994" y="3531369"/>
            <a:ext cx="1340789" cy="640830"/>
            <a:chOff x="238125" y="1151100"/>
            <a:chExt cx="7139450" cy="3412300"/>
          </a:xfrm>
        </p:grpSpPr>
        <p:sp>
          <p:nvSpPr>
            <p:cNvPr id="4830" name="Google Shape;4830;p8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82"/>
          <p:cNvGrpSpPr/>
          <p:nvPr/>
        </p:nvGrpSpPr>
        <p:grpSpPr>
          <a:xfrm>
            <a:off x="5584217" y="2734650"/>
            <a:ext cx="985357" cy="585764"/>
            <a:chOff x="5145061" y="2881789"/>
            <a:chExt cx="1107641" cy="658458"/>
          </a:xfrm>
        </p:grpSpPr>
        <p:grpSp>
          <p:nvGrpSpPr>
            <p:cNvPr id="4843" name="Google Shape;4843;p82"/>
            <p:cNvGrpSpPr/>
            <p:nvPr/>
          </p:nvGrpSpPr>
          <p:grpSpPr>
            <a:xfrm>
              <a:off x="5722989" y="3244587"/>
              <a:ext cx="529713" cy="295659"/>
              <a:chOff x="5722989" y="3244587"/>
              <a:chExt cx="529713" cy="295659"/>
            </a:xfrm>
          </p:grpSpPr>
          <p:sp>
            <p:nvSpPr>
              <p:cNvPr id="4844" name="Google Shape;4844;p8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45" name="Google Shape;4845;p8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46" name="Google Shape;4846;p82"/>
            <p:cNvGrpSpPr/>
            <p:nvPr/>
          </p:nvGrpSpPr>
          <p:grpSpPr>
            <a:xfrm>
              <a:off x="5145061" y="3244587"/>
              <a:ext cx="536807" cy="295659"/>
              <a:chOff x="5145061" y="3244587"/>
              <a:chExt cx="536807" cy="295659"/>
            </a:xfrm>
          </p:grpSpPr>
          <p:sp>
            <p:nvSpPr>
              <p:cNvPr id="4847" name="Google Shape;4847;p8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48" name="Google Shape;4848;p8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49" name="Google Shape;4849;p82"/>
            <p:cNvGrpSpPr/>
            <p:nvPr/>
          </p:nvGrpSpPr>
          <p:grpSpPr>
            <a:xfrm>
              <a:off x="5341327" y="2898245"/>
              <a:ext cx="532309" cy="614891"/>
              <a:chOff x="5341327" y="2898245"/>
              <a:chExt cx="532309" cy="614891"/>
            </a:xfrm>
          </p:grpSpPr>
          <p:sp>
            <p:nvSpPr>
              <p:cNvPr id="4850" name="Google Shape;4850;p8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51" name="Google Shape;4851;p8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52" name="Google Shape;4852;p82"/>
            <p:cNvGrpSpPr/>
            <p:nvPr/>
          </p:nvGrpSpPr>
          <p:grpSpPr>
            <a:xfrm>
              <a:off x="5532290" y="2881789"/>
              <a:ext cx="620516" cy="305456"/>
              <a:chOff x="5532290" y="2881789"/>
              <a:chExt cx="620516" cy="305456"/>
            </a:xfrm>
          </p:grpSpPr>
          <p:sp>
            <p:nvSpPr>
              <p:cNvPr id="4853" name="Google Shape;4853;p8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54" name="Google Shape;4854;p8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55" name="Google Shape;4855;p82"/>
          <p:cNvGrpSpPr/>
          <p:nvPr/>
        </p:nvGrpSpPr>
        <p:grpSpPr>
          <a:xfrm>
            <a:off x="8163140" y="3526708"/>
            <a:ext cx="269068" cy="645491"/>
            <a:chOff x="7026852" y="3311869"/>
            <a:chExt cx="434331" cy="1041954"/>
          </a:xfrm>
        </p:grpSpPr>
        <p:sp>
          <p:nvSpPr>
            <p:cNvPr id="4856" name="Google Shape;4856;p8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82"/>
          <p:cNvGrpSpPr/>
          <p:nvPr/>
        </p:nvGrpSpPr>
        <p:grpSpPr>
          <a:xfrm>
            <a:off x="6179721" y="3565945"/>
            <a:ext cx="293882" cy="293836"/>
            <a:chOff x="4873519" y="3311869"/>
            <a:chExt cx="499374" cy="499296"/>
          </a:xfrm>
        </p:grpSpPr>
        <p:sp>
          <p:nvSpPr>
            <p:cNvPr id="4860" name="Google Shape;4860;p8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82"/>
          <p:cNvGrpSpPr/>
          <p:nvPr/>
        </p:nvGrpSpPr>
        <p:grpSpPr>
          <a:xfrm>
            <a:off x="6179721" y="3878317"/>
            <a:ext cx="293882" cy="293882"/>
            <a:chOff x="4873519" y="3875839"/>
            <a:chExt cx="499374" cy="499374"/>
          </a:xfrm>
        </p:grpSpPr>
        <p:sp>
          <p:nvSpPr>
            <p:cNvPr id="4863" name="Google Shape;4863;p8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82"/>
          <p:cNvGrpSpPr/>
          <p:nvPr/>
        </p:nvGrpSpPr>
        <p:grpSpPr>
          <a:xfrm>
            <a:off x="2410248" y="1850269"/>
            <a:ext cx="698104" cy="698208"/>
            <a:chOff x="2565073" y="2075876"/>
            <a:chExt cx="672482" cy="672518"/>
          </a:xfrm>
        </p:grpSpPr>
        <p:sp>
          <p:nvSpPr>
            <p:cNvPr id="4866" name="Google Shape;4866;p8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82"/>
          <p:cNvGrpSpPr/>
          <p:nvPr/>
        </p:nvGrpSpPr>
        <p:grpSpPr>
          <a:xfrm>
            <a:off x="5633660" y="3534870"/>
            <a:ext cx="438354" cy="637329"/>
            <a:chOff x="1697726" y="3244179"/>
            <a:chExt cx="788124" cy="1146069"/>
          </a:xfrm>
        </p:grpSpPr>
        <p:sp>
          <p:nvSpPr>
            <p:cNvPr id="4873" name="Google Shape;4873;p8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5" name="Google Shape;4875;p82"/>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6" name="Google Shape;4876;p82"/>
          <p:cNvGrpSpPr/>
          <p:nvPr/>
        </p:nvGrpSpPr>
        <p:grpSpPr>
          <a:xfrm>
            <a:off x="7634874" y="1863232"/>
            <a:ext cx="799565" cy="670282"/>
            <a:chOff x="7617850" y="2063282"/>
            <a:chExt cx="799565" cy="670282"/>
          </a:xfrm>
        </p:grpSpPr>
        <p:cxnSp>
          <p:nvCxnSpPr>
            <p:cNvPr id="4877" name="Google Shape;4877;p8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8" name="Google Shape;4878;p8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9" name="Google Shape;4879;p8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0" name="Google Shape;4880;p8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1" name="Google Shape;4881;p8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82" name="Google Shape;4882;p8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83" name="Google Shape;4883;p82"/>
            <p:cNvGrpSpPr/>
            <p:nvPr/>
          </p:nvGrpSpPr>
          <p:grpSpPr>
            <a:xfrm>
              <a:off x="7734309" y="2063282"/>
              <a:ext cx="570957" cy="620095"/>
              <a:chOff x="7734309" y="2063282"/>
              <a:chExt cx="570957" cy="620095"/>
            </a:xfrm>
          </p:grpSpPr>
          <p:grpSp>
            <p:nvGrpSpPr>
              <p:cNvPr id="4884" name="Google Shape;4884;p82"/>
              <p:cNvGrpSpPr/>
              <p:nvPr/>
            </p:nvGrpSpPr>
            <p:grpSpPr>
              <a:xfrm>
                <a:off x="8031573" y="2063282"/>
                <a:ext cx="273693" cy="620095"/>
                <a:chOff x="8031573" y="2063282"/>
                <a:chExt cx="273693" cy="620095"/>
              </a:xfrm>
            </p:grpSpPr>
            <p:sp>
              <p:nvSpPr>
                <p:cNvPr id="4885" name="Google Shape;4885;p8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82"/>
              <p:cNvGrpSpPr/>
              <p:nvPr/>
            </p:nvGrpSpPr>
            <p:grpSpPr>
              <a:xfrm flipH="1">
                <a:off x="7734309" y="2063282"/>
                <a:ext cx="273693" cy="620095"/>
                <a:chOff x="8031573" y="2063282"/>
                <a:chExt cx="273693" cy="620095"/>
              </a:xfrm>
            </p:grpSpPr>
            <p:sp>
              <p:nvSpPr>
                <p:cNvPr id="4890" name="Google Shape;4890;p8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894" name="Google Shape;4894;p82"/>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6" name="Google Shape;4896;p82"/>
          <p:cNvGrpSpPr/>
          <p:nvPr/>
        </p:nvGrpSpPr>
        <p:grpSpPr>
          <a:xfrm>
            <a:off x="7821480" y="2716716"/>
            <a:ext cx="602567" cy="601884"/>
            <a:chOff x="1186975" y="238125"/>
            <a:chExt cx="5244275" cy="5238325"/>
          </a:xfrm>
        </p:grpSpPr>
        <p:sp>
          <p:nvSpPr>
            <p:cNvPr id="4897" name="Google Shape;4897;p8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82"/>
          <p:cNvGrpSpPr/>
          <p:nvPr/>
        </p:nvGrpSpPr>
        <p:grpSpPr>
          <a:xfrm>
            <a:off x="3264218" y="1856199"/>
            <a:ext cx="651848" cy="687338"/>
            <a:chOff x="3400515" y="2056248"/>
            <a:chExt cx="698134" cy="735987"/>
          </a:xfrm>
        </p:grpSpPr>
        <p:grpSp>
          <p:nvGrpSpPr>
            <p:cNvPr id="4902" name="Google Shape;4902;p82"/>
            <p:cNvGrpSpPr/>
            <p:nvPr/>
          </p:nvGrpSpPr>
          <p:grpSpPr>
            <a:xfrm>
              <a:off x="3400515" y="2283913"/>
              <a:ext cx="312919" cy="219900"/>
              <a:chOff x="3400515" y="2283913"/>
              <a:chExt cx="312919" cy="219900"/>
            </a:xfrm>
          </p:grpSpPr>
          <p:sp>
            <p:nvSpPr>
              <p:cNvPr id="4903" name="Google Shape;4903;p8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04" name="Google Shape;4904;p8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05" name="Google Shape;4905;p82"/>
            <p:cNvGrpSpPr/>
            <p:nvPr/>
          </p:nvGrpSpPr>
          <p:grpSpPr>
            <a:xfrm>
              <a:off x="3547823" y="2461089"/>
              <a:ext cx="219900" cy="331146"/>
              <a:chOff x="3547823" y="2461089"/>
              <a:chExt cx="219900" cy="331146"/>
            </a:xfrm>
          </p:grpSpPr>
          <p:sp>
            <p:nvSpPr>
              <p:cNvPr id="4906" name="Google Shape;4906;p8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07" name="Google Shape;4907;p8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08" name="Google Shape;4908;p82"/>
            <p:cNvGrpSpPr/>
            <p:nvPr/>
          </p:nvGrpSpPr>
          <p:grpSpPr>
            <a:xfrm>
              <a:off x="3734138" y="2461089"/>
              <a:ext cx="219900" cy="331146"/>
              <a:chOff x="3734138" y="2461089"/>
              <a:chExt cx="219900" cy="331146"/>
            </a:xfrm>
          </p:grpSpPr>
          <p:sp>
            <p:nvSpPr>
              <p:cNvPr id="4909" name="Google Shape;4909;p8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0" name="Google Shape;4910;p8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11" name="Google Shape;4911;p82"/>
            <p:cNvGrpSpPr/>
            <p:nvPr/>
          </p:nvGrpSpPr>
          <p:grpSpPr>
            <a:xfrm>
              <a:off x="3787560" y="2281742"/>
              <a:ext cx="311089" cy="219900"/>
              <a:chOff x="3787560" y="2281742"/>
              <a:chExt cx="311089" cy="219900"/>
            </a:xfrm>
          </p:grpSpPr>
          <p:sp>
            <p:nvSpPr>
              <p:cNvPr id="4912" name="Google Shape;4912;p8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3" name="Google Shape;4913;p8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14" name="Google Shape;4914;p82"/>
            <p:cNvGrpSpPr/>
            <p:nvPr/>
          </p:nvGrpSpPr>
          <p:grpSpPr>
            <a:xfrm>
              <a:off x="3637290" y="2056248"/>
              <a:ext cx="219900" cy="330736"/>
              <a:chOff x="3637290" y="2056248"/>
              <a:chExt cx="219900" cy="330736"/>
            </a:xfrm>
          </p:grpSpPr>
          <p:sp>
            <p:nvSpPr>
              <p:cNvPr id="4915" name="Google Shape;4915;p8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16" name="Google Shape;4916;p8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17" name="Google Shape;4917;p82"/>
          <p:cNvGrpSpPr/>
          <p:nvPr/>
        </p:nvGrpSpPr>
        <p:grpSpPr>
          <a:xfrm>
            <a:off x="2555923" y="2726206"/>
            <a:ext cx="1268144" cy="592394"/>
            <a:chOff x="238125" y="1188750"/>
            <a:chExt cx="7140450" cy="3335550"/>
          </a:xfrm>
        </p:grpSpPr>
        <p:sp>
          <p:nvSpPr>
            <p:cNvPr id="4918" name="Google Shape;4918;p8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82"/>
          <p:cNvGrpSpPr/>
          <p:nvPr/>
        </p:nvGrpSpPr>
        <p:grpSpPr>
          <a:xfrm>
            <a:off x="6663824" y="2728360"/>
            <a:ext cx="1053944" cy="590147"/>
            <a:chOff x="238125" y="1335475"/>
            <a:chExt cx="5418735" cy="3034175"/>
          </a:xfrm>
        </p:grpSpPr>
        <p:sp>
          <p:nvSpPr>
            <p:cNvPr id="4924" name="Google Shape;4924;p8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82"/>
          <p:cNvGrpSpPr/>
          <p:nvPr/>
        </p:nvGrpSpPr>
        <p:grpSpPr>
          <a:xfrm>
            <a:off x="4094633" y="3533260"/>
            <a:ext cx="1268207" cy="638939"/>
            <a:chOff x="3967651" y="3645904"/>
            <a:chExt cx="1479304" cy="745292"/>
          </a:xfrm>
        </p:grpSpPr>
        <p:grpSp>
          <p:nvGrpSpPr>
            <p:cNvPr id="4928" name="Google Shape;4928;p82"/>
            <p:cNvGrpSpPr/>
            <p:nvPr/>
          </p:nvGrpSpPr>
          <p:grpSpPr>
            <a:xfrm>
              <a:off x="3967651" y="4009026"/>
              <a:ext cx="1479304" cy="382170"/>
              <a:chOff x="3967651" y="4009026"/>
              <a:chExt cx="1479304" cy="382170"/>
            </a:xfrm>
          </p:grpSpPr>
          <p:grpSp>
            <p:nvGrpSpPr>
              <p:cNvPr id="4929" name="Google Shape;4929;p82"/>
              <p:cNvGrpSpPr/>
              <p:nvPr/>
            </p:nvGrpSpPr>
            <p:grpSpPr>
              <a:xfrm>
                <a:off x="4892216" y="4195630"/>
                <a:ext cx="554739" cy="195566"/>
                <a:chOff x="3604375" y="4892160"/>
                <a:chExt cx="1651500" cy="582215"/>
              </a:xfrm>
            </p:grpSpPr>
            <p:sp>
              <p:nvSpPr>
                <p:cNvPr id="4930" name="Google Shape;4930;p8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82"/>
              <p:cNvGrpSpPr/>
              <p:nvPr/>
            </p:nvGrpSpPr>
            <p:grpSpPr>
              <a:xfrm>
                <a:off x="3967651" y="4146303"/>
                <a:ext cx="579402" cy="244893"/>
                <a:chOff x="851875" y="4745310"/>
                <a:chExt cx="1724925" cy="729065"/>
              </a:xfrm>
            </p:grpSpPr>
            <p:sp>
              <p:nvSpPr>
                <p:cNvPr id="4933" name="Google Shape;4933;p8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82"/>
              <p:cNvGrpSpPr/>
              <p:nvPr/>
            </p:nvGrpSpPr>
            <p:grpSpPr>
              <a:xfrm>
                <a:off x="4460753" y="4009026"/>
                <a:ext cx="493110" cy="382170"/>
                <a:chOff x="2319875" y="4336625"/>
                <a:chExt cx="1468025" cy="1137750"/>
              </a:xfrm>
            </p:grpSpPr>
            <p:sp>
              <p:nvSpPr>
                <p:cNvPr id="4936" name="Google Shape;4936;p8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8" name="Google Shape;4938;p82"/>
            <p:cNvGrpSpPr/>
            <p:nvPr/>
          </p:nvGrpSpPr>
          <p:grpSpPr>
            <a:xfrm>
              <a:off x="4479443" y="3645904"/>
              <a:ext cx="455965" cy="388789"/>
              <a:chOff x="2957425" y="238100"/>
              <a:chExt cx="1910200" cy="1628775"/>
            </a:xfrm>
          </p:grpSpPr>
          <p:sp>
            <p:nvSpPr>
              <p:cNvPr id="4939" name="Google Shape;4939;p8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9" name="Google Shape;4949;p82"/>
          <p:cNvGrpSpPr/>
          <p:nvPr/>
        </p:nvGrpSpPr>
        <p:grpSpPr>
          <a:xfrm>
            <a:off x="2480746" y="3534460"/>
            <a:ext cx="1243128" cy="637739"/>
            <a:chOff x="2496310" y="3693351"/>
            <a:chExt cx="1342906" cy="688926"/>
          </a:xfrm>
        </p:grpSpPr>
        <p:grpSp>
          <p:nvGrpSpPr>
            <p:cNvPr id="4950" name="Google Shape;4950;p82"/>
            <p:cNvGrpSpPr/>
            <p:nvPr/>
          </p:nvGrpSpPr>
          <p:grpSpPr>
            <a:xfrm>
              <a:off x="2496310" y="3693351"/>
              <a:ext cx="1342906" cy="688875"/>
              <a:chOff x="2496310" y="3693351"/>
              <a:chExt cx="1342906" cy="688875"/>
            </a:xfrm>
          </p:grpSpPr>
          <p:sp>
            <p:nvSpPr>
              <p:cNvPr id="4951" name="Google Shape;4951;p8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7" name="Google Shape;4957;p82"/>
              <p:cNvCxnSpPr>
                <a:stCxn id="495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58" name="Google Shape;4958;p82"/>
              <p:cNvCxnSpPr>
                <a:stCxn id="495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59" name="Google Shape;4959;p82"/>
              <p:cNvCxnSpPr>
                <a:stCxn id="495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60" name="Google Shape;4960;p82"/>
              <p:cNvCxnSpPr>
                <a:stCxn id="495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61" name="Google Shape;4961;p82"/>
              <p:cNvCxnSpPr>
                <a:stCxn id="495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62" name="Google Shape;4962;p82"/>
            <p:cNvGrpSpPr/>
            <p:nvPr/>
          </p:nvGrpSpPr>
          <p:grpSpPr>
            <a:xfrm>
              <a:off x="2675275" y="3930557"/>
              <a:ext cx="1003306" cy="451719"/>
              <a:chOff x="2675275" y="4174282"/>
              <a:chExt cx="1003306" cy="451719"/>
            </a:xfrm>
          </p:grpSpPr>
          <p:sp>
            <p:nvSpPr>
              <p:cNvPr id="4963" name="Google Shape;4963;p8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6" name="Google Shape;4966;p82"/>
          <p:cNvGrpSpPr/>
          <p:nvPr/>
        </p:nvGrpSpPr>
        <p:grpSpPr>
          <a:xfrm>
            <a:off x="1654417" y="971307"/>
            <a:ext cx="574511" cy="874709"/>
            <a:chOff x="1715404" y="1112080"/>
            <a:chExt cx="642270" cy="977984"/>
          </a:xfrm>
        </p:grpSpPr>
        <p:grpSp>
          <p:nvGrpSpPr>
            <p:cNvPr id="4967" name="Google Shape;4967;p82"/>
            <p:cNvGrpSpPr/>
            <p:nvPr/>
          </p:nvGrpSpPr>
          <p:grpSpPr>
            <a:xfrm>
              <a:off x="1715404" y="1112080"/>
              <a:ext cx="642270" cy="977984"/>
              <a:chOff x="1715404" y="1112080"/>
              <a:chExt cx="642270" cy="977984"/>
            </a:xfrm>
          </p:grpSpPr>
          <p:sp>
            <p:nvSpPr>
              <p:cNvPr id="4968" name="Google Shape;4968;p8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0" name="Google Shape;4970;p82"/>
            <p:cNvGrpSpPr/>
            <p:nvPr/>
          </p:nvGrpSpPr>
          <p:grpSpPr>
            <a:xfrm>
              <a:off x="1768927" y="1165603"/>
              <a:ext cx="535225" cy="851367"/>
              <a:chOff x="1768927" y="1165603"/>
              <a:chExt cx="535225" cy="851367"/>
            </a:xfrm>
          </p:grpSpPr>
          <p:sp>
            <p:nvSpPr>
              <p:cNvPr id="4971" name="Google Shape;4971;p8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82"/>
            <p:cNvGrpSpPr/>
            <p:nvPr/>
          </p:nvGrpSpPr>
          <p:grpSpPr>
            <a:xfrm>
              <a:off x="1822449" y="1219125"/>
              <a:ext cx="428180" cy="718859"/>
              <a:chOff x="1822449" y="1219125"/>
              <a:chExt cx="428180" cy="718859"/>
            </a:xfrm>
          </p:grpSpPr>
          <p:sp>
            <p:nvSpPr>
              <p:cNvPr id="4974" name="Google Shape;4974;p8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82"/>
            <p:cNvGrpSpPr/>
            <p:nvPr/>
          </p:nvGrpSpPr>
          <p:grpSpPr>
            <a:xfrm>
              <a:off x="1875972" y="1272648"/>
              <a:ext cx="321135" cy="586939"/>
              <a:chOff x="1875972" y="1272648"/>
              <a:chExt cx="321135" cy="586939"/>
            </a:xfrm>
          </p:grpSpPr>
          <p:sp>
            <p:nvSpPr>
              <p:cNvPr id="4977" name="Google Shape;4977;p8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9" name="Google Shape;4979;p82"/>
          <p:cNvGrpSpPr/>
          <p:nvPr/>
        </p:nvGrpSpPr>
        <p:grpSpPr>
          <a:xfrm>
            <a:off x="7761578" y="3528028"/>
            <a:ext cx="293855" cy="644170"/>
            <a:chOff x="241025" y="3151575"/>
            <a:chExt cx="293855" cy="644170"/>
          </a:xfrm>
        </p:grpSpPr>
        <p:sp>
          <p:nvSpPr>
            <p:cNvPr id="4980" name="Google Shape;4980;p8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82"/>
          <p:cNvGrpSpPr/>
          <p:nvPr/>
        </p:nvGrpSpPr>
        <p:grpSpPr>
          <a:xfrm>
            <a:off x="709562" y="2728028"/>
            <a:ext cx="1779649" cy="591620"/>
            <a:chOff x="246070" y="1983375"/>
            <a:chExt cx="1855347" cy="616849"/>
          </a:xfrm>
        </p:grpSpPr>
        <p:sp>
          <p:nvSpPr>
            <p:cNvPr id="4983" name="Google Shape;4983;p8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82"/>
          <p:cNvGrpSpPr/>
          <p:nvPr/>
        </p:nvGrpSpPr>
        <p:grpSpPr>
          <a:xfrm>
            <a:off x="2320428" y="971307"/>
            <a:ext cx="711055" cy="745993"/>
            <a:chOff x="2496269" y="1171698"/>
            <a:chExt cx="761953" cy="799392"/>
          </a:xfrm>
        </p:grpSpPr>
        <p:grpSp>
          <p:nvGrpSpPr>
            <p:cNvPr id="4993" name="Google Shape;4993;p82"/>
            <p:cNvGrpSpPr/>
            <p:nvPr/>
          </p:nvGrpSpPr>
          <p:grpSpPr>
            <a:xfrm>
              <a:off x="2496269" y="1171698"/>
              <a:ext cx="761953" cy="723022"/>
              <a:chOff x="2496269" y="1171698"/>
              <a:chExt cx="761953" cy="723022"/>
            </a:xfrm>
          </p:grpSpPr>
          <p:sp>
            <p:nvSpPr>
              <p:cNvPr id="4994" name="Google Shape;4994;p8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6" name="Google Shape;4996;p82"/>
              <p:cNvGrpSpPr/>
              <p:nvPr/>
            </p:nvGrpSpPr>
            <p:grpSpPr>
              <a:xfrm>
                <a:off x="2496269" y="1171698"/>
                <a:ext cx="761953" cy="723022"/>
                <a:chOff x="2496269" y="1120652"/>
                <a:chExt cx="761953" cy="723022"/>
              </a:xfrm>
            </p:grpSpPr>
            <p:grpSp>
              <p:nvGrpSpPr>
                <p:cNvPr id="4997" name="Google Shape;4997;p82"/>
                <p:cNvGrpSpPr/>
                <p:nvPr/>
              </p:nvGrpSpPr>
              <p:grpSpPr>
                <a:xfrm>
                  <a:off x="2496269" y="1120652"/>
                  <a:ext cx="761953" cy="723022"/>
                  <a:chOff x="2496269" y="1120652"/>
                  <a:chExt cx="761953" cy="723022"/>
                </a:xfrm>
              </p:grpSpPr>
              <p:grpSp>
                <p:nvGrpSpPr>
                  <p:cNvPr id="4998" name="Google Shape;4998;p82"/>
                  <p:cNvGrpSpPr/>
                  <p:nvPr/>
                </p:nvGrpSpPr>
                <p:grpSpPr>
                  <a:xfrm>
                    <a:off x="2496269" y="1304589"/>
                    <a:ext cx="407089" cy="305057"/>
                    <a:chOff x="2496269" y="1304589"/>
                    <a:chExt cx="407089" cy="305057"/>
                  </a:xfrm>
                </p:grpSpPr>
                <p:sp>
                  <p:nvSpPr>
                    <p:cNvPr id="4999" name="Google Shape;4999;p8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82"/>
                  <p:cNvGrpSpPr/>
                  <p:nvPr/>
                </p:nvGrpSpPr>
                <p:grpSpPr>
                  <a:xfrm>
                    <a:off x="2586468" y="1493376"/>
                    <a:ext cx="358850" cy="349656"/>
                    <a:chOff x="2586468" y="1493376"/>
                    <a:chExt cx="358850" cy="349656"/>
                  </a:xfrm>
                </p:grpSpPr>
                <p:sp>
                  <p:nvSpPr>
                    <p:cNvPr id="5002" name="Google Shape;5002;p8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82"/>
                  <p:cNvGrpSpPr/>
                  <p:nvPr/>
                </p:nvGrpSpPr>
                <p:grpSpPr>
                  <a:xfrm>
                    <a:off x="2807939" y="1494024"/>
                    <a:ext cx="358857" cy="349650"/>
                    <a:chOff x="2807939" y="1494024"/>
                    <a:chExt cx="358857" cy="349650"/>
                  </a:xfrm>
                </p:grpSpPr>
                <p:sp>
                  <p:nvSpPr>
                    <p:cNvPr id="5005" name="Google Shape;5005;p8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82"/>
                  <p:cNvGrpSpPr/>
                  <p:nvPr/>
                </p:nvGrpSpPr>
                <p:grpSpPr>
                  <a:xfrm>
                    <a:off x="2851133" y="1305635"/>
                    <a:ext cx="407089" cy="305057"/>
                    <a:chOff x="2851133" y="1305635"/>
                    <a:chExt cx="407089" cy="305057"/>
                  </a:xfrm>
                </p:grpSpPr>
                <p:sp>
                  <p:nvSpPr>
                    <p:cNvPr id="5008" name="Google Shape;5008;p8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82"/>
                  <p:cNvGrpSpPr/>
                  <p:nvPr/>
                </p:nvGrpSpPr>
                <p:grpSpPr>
                  <a:xfrm>
                    <a:off x="2727495" y="1120652"/>
                    <a:ext cx="300271" cy="396358"/>
                    <a:chOff x="2727495" y="1120652"/>
                    <a:chExt cx="300271" cy="396358"/>
                  </a:xfrm>
                </p:grpSpPr>
                <p:sp>
                  <p:nvSpPr>
                    <p:cNvPr id="5011" name="Google Shape;5011;p8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3" name="Google Shape;5013;p82"/>
                <p:cNvGrpSpPr/>
                <p:nvPr/>
              </p:nvGrpSpPr>
              <p:grpSpPr>
                <a:xfrm>
                  <a:off x="2722305" y="1350460"/>
                  <a:ext cx="308357" cy="308344"/>
                  <a:chOff x="2722305" y="1350460"/>
                  <a:chExt cx="308357" cy="308344"/>
                </a:xfrm>
              </p:grpSpPr>
              <p:sp>
                <p:nvSpPr>
                  <p:cNvPr id="5014" name="Google Shape;5014;p8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5" name="Google Shape;5015;p82"/>
                  <p:cNvGrpSpPr/>
                  <p:nvPr/>
                </p:nvGrpSpPr>
                <p:grpSpPr>
                  <a:xfrm>
                    <a:off x="2725064" y="1364529"/>
                    <a:ext cx="297954" cy="280182"/>
                    <a:chOff x="2725064" y="1364529"/>
                    <a:chExt cx="297954" cy="280182"/>
                  </a:xfrm>
                </p:grpSpPr>
                <p:sp>
                  <p:nvSpPr>
                    <p:cNvPr id="5016" name="Google Shape;5016;p8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21" name="Google Shape;5021;p8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82"/>
          <p:cNvGrpSpPr/>
          <p:nvPr/>
        </p:nvGrpSpPr>
        <p:grpSpPr>
          <a:xfrm>
            <a:off x="3909129" y="2727412"/>
            <a:ext cx="1569144" cy="591015"/>
            <a:chOff x="3820100" y="3023049"/>
            <a:chExt cx="1303926" cy="491162"/>
          </a:xfrm>
        </p:grpSpPr>
        <p:grpSp>
          <p:nvGrpSpPr>
            <p:cNvPr id="5027" name="Google Shape;5027;p82"/>
            <p:cNvGrpSpPr/>
            <p:nvPr/>
          </p:nvGrpSpPr>
          <p:grpSpPr>
            <a:xfrm>
              <a:off x="3820100" y="3023072"/>
              <a:ext cx="1303926" cy="491139"/>
              <a:chOff x="3820100" y="3023072"/>
              <a:chExt cx="1303926" cy="491139"/>
            </a:xfrm>
          </p:grpSpPr>
          <p:sp>
            <p:nvSpPr>
              <p:cNvPr id="5028" name="Google Shape;5028;p8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82"/>
            <p:cNvGrpSpPr/>
            <p:nvPr/>
          </p:nvGrpSpPr>
          <p:grpSpPr>
            <a:xfrm>
              <a:off x="4132439" y="3023645"/>
              <a:ext cx="393633" cy="177096"/>
              <a:chOff x="4132439" y="3023645"/>
              <a:chExt cx="393633" cy="177096"/>
            </a:xfrm>
          </p:grpSpPr>
          <p:sp>
            <p:nvSpPr>
              <p:cNvPr id="5031" name="Google Shape;5031;p8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82"/>
            <p:cNvGrpSpPr/>
            <p:nvPr/>
          </p:nvGrpSpPr>
          <p:grpSpPr>
            <a:xfrm>
              <a:off x="3921811" y="3023049"/>
              <a:ext cx="1002397" cy="388943"/>
              <a:chOff x="3921811" y="3023049"/>
              <a:chExt cx="1002397" cy="388943"/>
            </a:xfrm>
          </p:grpSpPr>
          <p:sp>
            <p:nvSpPr>
              <p:cNvPr id="5034" name="Google Shape;5034;p8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82"/>
            <p:cNvGrpSpPr/>
            <p:nvPr/>
          </p:nvGrpSpPr>
          <p:grpSpPr>
            <a:xfrm>
              <a:off x="4023645" y="3023049"/>
              <a:ext cx="683032" cy="286722"/>
              <a:chOff x="4023645" y="3023049"/>
              <a:chExt cx="683032" cy="286722"/>
            </a:xfrm>
          </p:grpSpPr>
          <p:sp>
            <p:nvSpPr>
              <p:cNvPr id="5037" name="Google Shape;5037;p8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9" name="Google Shape;5039;p82"/>
          <p:cNvGrpSpPr/>
          <p:nvPr/>
        </p:nvGrpSpPr>
        <p:grpSpPr>
          <a:xfrm>
            <a:off x="1541251" y="1854258"/>
            <a:ext cx="713522" cy="688025"/>
            <a:chOff x="1706078" y="2092648"/>
            <a:chExt cx="660913" cy="637296"/>
          </a:xfrm>
        </p:grpSpPr>
        <p:sp>
          <p:nvSpPr>
            <p:cNvPr id="5040" name="Google Shape;5040;p8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1" name="Google Shape;5041;p82"/>
            <p:cNvGrpSpPr/>
            <p:nvPr/>
          </p:nvGrpSpPr>
          <p:grpSpPr>
            <a:xfrm>
              <a:off x="1706078" y="2092648"/>
              <a:ext cx="660913" cy="575241"/>
              <a:chOff x="1706078" y="2092648"/>
              <a:chExt cx="660913" cy="575241"/>
            </a:xfrm>
          </p:grpSpPr>
          <p:sp>
            <p:nvSpPr>
              <p:cNvPr id="5042" name="Google Shape;5042;p8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5" name="Google Shape;5045;p82"/>
          <p:cNvGrpSpPr/>
          <p:nvPr/>
        </p:nvGrpSpPr>
        <p:grpSpPr>
          <a:xfrm>
            <a:off x="6303109" y="971806"/>
            <a:ext cx="1317459" cy="684168"/>
            <a:chOff x="238125" y="999450"/>
            <a:chExt cx="7140700" cy="3708225"/>
          </a:xfrm>
        </p:grpSpPr>
        <p:sp>
          <p:nvSpPr>
            <p:cNvPr id="5046" name="Google Shape;5046;p8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8" name="Shape 5058"/>
        <p:cNvGrpSpPr/>
        <p:nvPr/>
      </p:nvGrpSpPr>
      <p:grpSpPr>
        <a:xfrm>
          <a:off x="0" y="0"/>
          <a:ext cx="0" cy="0"/>
          <a:chOff x="0" y="0"/>
          <a:chExt cx="0" cy="0"/>
        </a:xfrm>
      </p:grpSpPr>
      <p:grpSp>
        <p:nvGrpSpPr>
          <p:cNvPr id="5059" name="Google Shape;5059;p83"/>
          <p:cNvGrpSpPr/>
          <p:nvPr/>
        </p:nvGrpSpPr>
        <p:grpSpPr>
          <a:xfrm>
            <a:off x="717027" y="967622"/>
            <a:ext cx="1636117" cy="1526144"/>
            <a:chOff x="729238" y="1179665"/>
            <a:chExt cx="1636117" cy="1526144"/>
          </a:xfrm>
        </p:grpSpPr>
        <p:grpSp>
          <p:nvGrpSpPr>
            <p:cNvPr id="5060" name="Google Shape;5060;p83"/>
            <p:cNvGrpSpPr/>
            <p:nvPr/>
          </p:nvGrpSpPr>
          <p:grpSpPr>
            <a:xfrm>
              <a:off x="729238" y="1179665"/>
              <a:ext cx="80700" cy="1526144"/>
              <a:chOff x="729238" y="1179665"/>
              <a:chExt cx="80700" cy="1526144"/>
            </a:xfrm>
          </p:grpSpPr>
          <p:sp>
            <p:nvSpPr>
              <p:cNvPr id="5061" name="Google Shape;5061;p8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83"/>
            <p:cNvGrpSpPr/>
            <p:nvPr/>
          </p:nvGrpSpPr>
          <p:grpSpPr>
            <a:xfrm>
              <a:off x="903098" y="1179665"/>
              <a:ext cx="80700" cy="1526144"/>
              <a:chOff x="903098" y="1179665"/>
              <a:chExt cx="80700" cy="1526144"/>
            </a:xfrm>
          </p:grpSpPr>
          <p:sp>
            <p:nvSpPr>
              <p:cNvPr id="5072" name="Google Shape;5072;p8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83"/>
            <p:cNvGrpSpPr/>
            <p:nvPr/>
          </p:nvGrpSpPr>
          <p:grpSpPr>
            <a:xfrm>
              <a:off x="1076958" y="1179665"/>
              <a:ext cx="80700" cy="1526144"/>
              <a:chOff x="1076958" y="1179665"/>
              <a:chExt cx="80700" cy="1526144"/>
            </a:xfrm>
          </p:grpSpPr>
          <p:sp>
            <p:nvSpPr>
              <p:cNvPr id="5083" name="Google Shape;5083;p8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83"/>
            <p:cNvGrpSpPr/>
            <p:nvPr/>
          </p:nvGrpSpPr>
          <p:grpSpPr>
            <a:xfrm>
              <a:off x="1247707" y="1179665"/>
              <a:ext cx="80700" cy="1526144"/>
              <a:chOff x="1247707" y="1179665"/>
              <a:chExt cx="80700" cy="1526144"/>
            </a:xfrm>
          </p:grpSpPr>
          <p:sp>
            <p:nvSpPr>
              <p:cNvPr id="5094" name="Google Shape;5094;p8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83"/>
            <p:cNvGrpSpPr/>
            <p:nvPr/>
          </p:nvGrpSpPr>
          <p:grpSpPr>
            <a:xfrm>
              <a:off x="1421567" y="1179665"/>
              <a:ext cx="80700" cy="1526144"/>
              <a:chOff x="1421567" y="1179665"/>
              <a:chExt cx="80700" cy="1526144"/>
            </a:xfrm>
          </p:grpSpPr>
          <p:sp>
            <p:nvSpPr>
              <p:cNvPr id="5105" name="Google Shape;5105;p8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83"/>
            <p:cNvGrpSpPr/>
            <p:nvPr/>
          </p:nvGrpSpPr>
          <p:grpSpPr>
            <a:xfrm>
              <a:off x="1592327" y="1179665"/>
              <a:ext cx="80700" cy="1526144"/>
              <a:chOff x="1592327" y="1179665"/>
              <a:chExt cx="80700" cy="1526144"/>
            </a:xfrm>
          </p:grpSpPr>
          <p:sp>
            <p:nvSpPr>
              <p:cNvPr id="5116" name="Google Shape;5116;p8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83"/>
            <p:cNvGrpSpPr/>
            <p:nvPr/>
          </p:nvGrpSpPr>
          <p:grpSpPr>
            <a:xfrm>
              <a:off x="1766187" y="1179665"/>
              <a:ext cx="80700" cy="1526144"/>
              <a:chOff x="1766187" y="1179665"/>
              <a:chExt cx="80700" cy="1526144"/>
            </a:xfrm>
          </p:grpSpPr>
          <p:sp>
            <p:nvSpPr>
              <p:cNvPr id="5127" name="Google Shape;5127;p8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83"/>
            <p:cNvGrpSpPr/>
            <p:nvPr/>
          </p:nvGrpSpPr>
          <p:grpSpPr>
            <a:xfrm>
              <a:off x="1936935" y="1179665"/>
              <a:ext cx="80700" cy="1526144"/>
              <a:chOff x="1936935" y="1179665"/>
              <a:chExt cx="80700" cy="1526144"/>
            </a:xfrm>
          </p:grpSpPr>
          <p:sp>
            <p:nvSpPr>
              <p:cNvPr id="5138" name="Google Shape;5138;p8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83"/>
            <p:cNvGrpSpPr/>
            <p:nvPr/>
          </p:nvGrpSpPr>
          <p:grpSpPr>
            <a:xfrm>
              <a:off x="2110795" y="1179665"/>
              <a:ext cx="80700" cy="1526144"/>
              <a:chOff x="2110795" y="1179665"/>
              <a:chExt cx="80700" cy="1526144"/>
            </a:xfrm>
          </p:grpSpPr>
          <p:sp>
            <p:nvSpPr>
              <p:cNvPr id="5149" name="Google Shape;5149;p8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83"/>
            <p:cNvGrpSpPr/>
            <p:nvPr/>
          </p:nvGrpSpPr>
          <p:grpSpPr>
            <a:xfrm>
              <a:off x="2284655" y="1179665"/>
              <a:ext cx="80700" cy="1526144"/>
              <a:chOff x="2284655" y="1179665"/>
              <a:chExt cx="80700" cy="1526144"/>
            </a:xfrm>
          </p:grpSpPr>
          <p:sp>
            <p:nvSpPr>
              <p:cNvPr id="5160" name="Google Shape;5160;p8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0" name="Google Shape;5170;p83"/>
          <p:cNvGrpSpPr/>
          <p:nvPr/>
        </p:nvGrpSpPr>
        <p:grpSpPr>
          <a:xfrm>
            <a:off x="2611693" y="986760"/>
            <a:ext cx="1364248" cy="1102133"/>
            <a:chOff x="2623904" y="1198803"/>
            <a:chExt cx="1364248" cy="1102133"/>
          </a:xfrm>
        </p:grpSpPr>
        <p:grpSp>
          <p:nvGrpSpPr>
            <p:cNvPr id="5171" name="Google Shape;5171;p83"/>
            <p:cNvGrpSpPr/>
            <p:nvPr/>
          </p:nvGrpSpPr>
          <p:grpSpPr>
            <a:xfrm>
              <a:off x="2623907" y="1198803"/>
              <a:ext cx="1364245" cy="273000"/>
              <a:chOff x="2623907" y="1198803"/>
              <a:chExt cx="1364245" cy="273000"/>
            </a:xfrm>
          </p:grpSpPr>
          <p:sp>
            <p:nvSpPr>
              <p:cNvPr id="5172" name="Google Shape;5172;p8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3"/>
            <p:cNvGrpSpPr/>
            <p:nvPr/>
          </p:nvGrpSpPr>
          <p:grpSpPr>
            <a:xfrm>
              <a:off x="2623904" y="1476964"/>
              <a:ext cx="1364245" cy="273000"/>
              <a:chOff x="2623904" y="1476964"/>
              <a:chExt cx="1364245" cy="273000"/>
            </a:xfrm>
          </p:grpSpPr>
          <p:sp>
            <p:nvSpPr>
              <p:cNvPr id="5178" name="Google Shape;5178;p8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83"/>
            <p:cNvGrpSpPr/>
            <p:nvPr/>
          </p:nvGrpSpPr>
          <p:grpSpPr>
            <a:xfrm>
              <a:off x="2623907" y="1749775"/>
              <a:ext cx="1364245" cy="273000"/>
              <a:chOff x="2623907" y="1749775"/>
              <a:chExt cx="1364245" cy="273000"/>
            </a:xfrm>
          </p:grpSpPr>
          <p:sp>
            <p:nvSpPr>
              <p:cNvPr id="5184" name="Google Shape;5184;p8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3"/>
            <p:cNvGrpSpPr/>
            <p:nvPr/>
          </p:nvGrpSpPr>
          <p:grpSpPr>
            <a:xfrm>
              <a:off x="2623904" y="2027936"/>
              <a:ext cx="1364245" cy="273000"/>
              <a:chOff x="2623904" y="2027936"/>
              <a:chExt cx="1364245" cy="273000"/>
            </a:xfrm>
          </p:grpSpPr>
          <p:sp>
            <p:nvSpPr>
              <p:cNvPr id="5190" name="Google Shape;5190;p8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5" name="Google Shape;5195;p83"/>
          <p:cNvGrpSpPr/>
          <p:nvPr/>
        </p:nvGrpSpPr>
        <p:grpSpPr>
          <a:xfrm>
            <a:off x="2601154" y="2445833"/>
            <a:ext cx="1387541" cy="159124"/>
            <a:chOff x="3200660" y="2180272"/>
            <a:chExt cx="2563824" cy="378237"/>
          </a:xfrm>
        </p:grpSpPr>
        <p:sp>
          <p:nvSpPr>
            <p:cNvPr id="5196" name="Google Shape;5196;p8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3"/>
          <p:cNvGrpSpPr/>
          <p:nvPr/>
        </p:nvGrpSpPr>
        <p:grpSpPr>
          <a:xfrm>
            <a:off x="2597679" y="2723597"/>
            <a:ext cx="1390502" cy="159625"/>
            <a:chOff x="3530150" y="2790075"/>
            <a:chExt cx="1962600" cy="225300"/>
          </a:xfrm>
        </p:grpSpPr>
        <p:sp>
          <p:nvSpPr>
            <p:cNvPr id="5215" name="Google Shape;5215;p8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3"/>
          <p:cNvGrpSpPr/>
          <p:nvPr/>
        </p:nvGrpSpPr>
        <p:grpSpPr>
          <a:xfrm>
            <a:off x="2597736" y="3001862"/>
            <a:ext cx="1411629" cy="154175"/>
            <a:chOff x="3558802" y="4011244"/>
            <a:chExt cx="1866000" cy="111600"/>
          </a:xfrm>
        </p:grpSpPr>
        <p:sp>
          <p:nvSpPr>
            <p:cNvPr id="5218" name="Google Shape;5218;p8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83"/>
          <p:cNvGrpSpPr/>
          <p:nvPr/>
        </p:nvGrpSpPr>
        <p:grpSpPr>
          <a:xfrm>
            <a:off x="2598024" y="2207432"/>
            <a:ext cx="1383503" cy="119761"/>
            <a:chOff x="3465975" y="2270258"/>
            <a:chExt cx="1986364" cy="171947"/>
          </a:xfrm>
        </p:grpSpPr>
        <p:sp>
          <p:nvSpPr>
            <p:cNvPr id="5221" name="Google Shape;5221;p8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83"/>
          <p:cNvGrpSpPr/>
          <p:nvPr/>
        </p:nvGrpSpPr>
        <p:grpSpPr>
          <a:xfrm>
            <a:off x="2609031" y="3571205"/>
            <a:ext cx="1369531" cy="195460"/>
            <a:chOff x="723300" y="4253549"/>
            <a:chExt cx="2276482" cy="324900"/>
          </a:xfrm>
        </p:grpSpPr>
        <p:sp>
          <p:nvSpPr>
            <p:cNvPr id="5230" name="Google Shape;5230;p8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83"/>
          <p:cNvGrpSpPr/>
          <p:nvPr/>
        </p:nvGrpSpPr>
        <p:grpSpPr>
          <a:xfrm>
            <a:off x="2598592" y="3272446"/>
            <a:ext cx="1389066" cy="180119"/>
            <a:chOff x="705948" y="3788465"/>
            <a:chExt cx="2308953" cy="299400"/>
          </a:xfrm>
        </p:grpSpPr>
        <p:sp>
          <p:nvSpPr>
            <p:cNvPr id="5236" name="Google Shape;5236;p8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83"/>
          <p:cNvGrpSpPr/>
          <p:nvPr/>
        </p:nvGrpSpPr>
        <p:grpSpPr>
          <a:xfrm>
            <a:off x="4195583" y="1876400"/>
            <a:ext cx="1433821" cy="191501"/>
            <a:chOff x="4273350" y="2088443"/>
            <a:chExt cx="1433821" cy="191501"/>
          </a:xfrm>
        </p:grpSpPr>
        <p:grpSp>
          <p:nvGrpSpPr>
            <p:cNvPr id="5242" name="Google Shape;5242;p83"/>
            <p:cNvGrpSpPr/>
            <p:nvPr/>
          </p:nvGrpSpPr>
          <p:grpSpPr>
            <a:xfrm>
              <a:off x="4273350" y="2088443"/>
              <a:ext cx="1433821" cy="0"/>
              <a:chOff x="5224975" y="2962250"/>
              <a:chExt cx="1544400" cy="0"/>
            </a:xfrm>
          </p:grpSpPr>
          <p:cxnSp>
            <p:nvCxnSpPr>
              <p:cNvPr id="5243" name="Google Shape;5243;p8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44" name="Google Shape;5244;p8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45" name="Google Shape;5245;p83"/>
            <p:cNvGrpSpPr/>
            <p:nvPr/>
          </p:nvGrpSpPr>
          <p:grpSpPr>
            <a:xfrm>
              <a:off x="4273350" y="2279944"/>
              <a:ext cx="1433821" cy="0"/>
              <a:chOff x="5224975" y="2962250"/>
              <a:chExt cx="1544400" cy="0"/>
            </a:xfrm>
          </p:grpSpPr>
          <p:cxnSp>
            <p:nvCxnSpPr>
              <p:cNvPr id="5246" name="Google Shape;5246;p8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47" name="Google Shape;5247;p8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48" name="Google Shape;5248;p83"/>
          <p:cNvGrpSpPr/>
          <p:nvPr/>
        </p:nvGrpSpPr>
        <p:grpSpPr>
          <a:xfrm>
            <a:off x="2646529" y="3885304"/>
            <a:ext cx="1304609" cy="294074"/>
            <a:chOff x="2658741" y="4097347"/>
            <a:chExt cx="1304609" cy="294074"/>
          </a:xfrm>
        </p:grpSpPr>
        <p:grpSp>
          <p:nvGrpSpPr>
            <p:cNvPr id="5249" name="Google Shape;5249;p83"/>
            <p:cNvGrpSpPr/>
            <p:nvPr/>
          </p:nvGrpSpPr>
          <p:grpSpPr>
            <a:xfrm>
              <a:off x="2658741" y="4097347"/>
              <a:ext cx="118572" cy="294074"/>
              <a:chOff x="3343310" y="4475555"/>
              <a:chExt cx="127717" cy="316753"/>
            </a:xfrm>
          </p:grpSpPr>
          <p:sp>
            <p:nvSpPr>
              <p:cNvPr id="5250" name="Google Shape;5250;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83"/>
            <p:cNvGrpSpPr/>
            <p:nvPr/>
          </p:nvGrpSpPr>
          <p:grpSpPr>
            <a:xfrm>
              <a:off x="3815519" y="4098388"/>
              <a:ext cx="147831" cy="291991"/>
              <a:chOff x="3527539" y="4476677"/>
              <a:chExt cx="159232" cy="314510"/>
            </a:xfrm>
          </p:grpSpPr>
          <p:sp>
            <p:nvSpPr>
              <p:cNvPr id="5253" name="Google Shape;5253;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83"/>
            <p:cNvGrpSpPr/>
            <p:nvPr/>
          </p:nvGrpSpPr>
          <p:grpSpPr>
            <a:xfrm>
              <a:off x="3511696" y="4098388"/>
              <a:ext cx="147831" cy="291991"/>
              <a:chOff x="3527539" y="4476677"/>
              <a:chExt cx="159232" cy="314510"/>
            </a:xfrm>
          </p:grpSpPr>
          <p:sp>
            <p:nvSpPr>
              <p:cNvPr id="5256" name="Google Shape;5256;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83"/>
            <p:cNvGrpSpPr/>
            <p:nvPr/>
          </p:nvGrpSpPr>
          <p:grpSpPr>
            <a:xfrm>
              <a:off x="3207874" y="4098388"/>
              <a:ext cx="147831" cy="291991"/>
              <a:chOff x="3527539" y="4476677"/>
              <a:chExt cx="159232" cy="314510"/>
            </a:xfrm>
          </p:grpSpPr>
          <p:sp>
            <p:nvSpPr>
              <p:cNvPr id="5259" name="Google Shape;5259;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83"/>
            <p:cNvGrpSpPr/>
            <p:nvPr/>
          </p:nvGrpSpPr>
          <p:grpSpPr>
            <a:xfrm>
              <a:off x="2933305" y="4097347"/>
              <a:ext cx="118572" cy="294074"/>
              <a:chOff x="3343310" y="4475555"/>
              <a:chExt cx="127717" cy="316753"/>
            </a:xfrm>
          </p:grpSpPr>
          <p:sp>
            <p:nvSpPr>
              <p:cNvPr id="5262" name="Google Shape;5262;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4" name="Google Shape;5264;p83"/>
          <p:cNvGrpSpPr/>
          <p:nvPr/>
        </p:nvGrpSpPr>
        <p:grpSpPr>
          <a:xfrm>
            <a:off x="4197138" y="963998"/>
            <a:ext cx="1430711" cy="751237"/>
            <a:chOff x="5159450" y="1919950"/>
            <a:chExt cx="1541050" cy="862500"/>
          </a:xfrm>
        </p:grpSpPr>
        <p:sp>
          <p:nvSpPr>
            <p:cNvPr id="5265" name="Google Shape;5265;p8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66" name="Google Shape;5266;p83"/>
            <p:cNvGrpSpPr/>
            <p:nvPr/>
          </p:nvGrpSpPr>
          <p:grpSpPr>
            <a:xfrm>
              <a:off x="5159450" y="1919950"/>
              <a:ext cx="1541050" cy="862500"/>
              <a:chOff x="5159450" y="1919950"/>
              <a:chExt cx="1541050" cy="862500"/>
            </a:xfrm>
          </p:grpSpPr>
          <p:cxnSp>
            <p:nvCxnSpPr>
              <p:cNvPr id="5267" name="Google Shape;5267;p8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268" name="Google Shape;5268;p8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269" name="Google Shape;5269;p83"/>
          <p:cNvGrpSpPr/>
          <p:nvPr/>
        </p:nvGrpSpPr>
        <p:grpSpPr>
          <a:xfrm>
            <a:off x="4245275" y="2227768"/>
            <a:ext cx="1334436" cy="967914"/>
            <a:chOff x="4294923" y="2439811"/>
            <a:chExt cx="1334436" cy="967914"/>
          </a:xfrm>
        </p:grpSpPr>
        <p:grpSp>
          <p:nvGrpSpPr>
            <p:cNvPr id="5270" name="Google Shape;5270;p83"/>
            <p:cNvGrpSpPr/>
            <p:nvPr/>
          </p:nvGrpSpPr>
          <p:grpSpPr>
            <a:xfrm>
              <a:off x="4960455" y="2469658"/>
              <a:ext cx="668904" cy="885524"/>
              <a:chOff x="4960455" y="2469658"/>
              <a:chExt cx="668904" cy="885524"/>
            </a:xfrm>
          </p:grpSpPr>
          <p:sp>
            <p:nvSpPr>
              <p:cNvPr id="5271" name="Google Shape;5271;p8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83"/>
            <p:cNvGrpSpPr/>
            <p:nvPr/>
          </p:nvGrpSpPr>
          <p:grpSpPr>
            <a:xfrm>
              <a:off x="4294923" y="2469658"/>
              <a:ext cx="668951" cy="885524"/>
              <a:chOff x="4294923" y="2469658"/>
              <a:chExt cx="668951" cy="885524"/>
            </a:xfrm>
          </p:grpSpPr>
          <p:sp>
            <p:nvSpPr>
              <p:cNvPr id="5278" name="Google Shape;5278;p8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4" name="Google Shape;5284;p8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83"/>
          <p:cNvGrpSpPr/>
          <p:nvPr/>
        </p:nvGrpSpPr>
        <p:grpSpPr>
          <a:xfrm>
            <a:off x="4231478" y="3282213"/>
            <a:ext cx="1430949" cy="897289"/>
            <a:chOff x="4351371" y="3547942"/>
            <a:chExt cx="1345130" cy="843475"/>
          </a:xfrm>
        </p:grpSpPr>
        <p:grpSp>
          <p:nvGrpSpPr>
            <p:cNvPr id="5286" name="Google Shape;5286;p83"/>
            <p:cNvGrpSpPr/>
            <p:nvPr/>
          </p:nvGrpSpPr>
          <p:grpSpPr>
            <a:xfrm>
              <a:off x="4351371" y="4209917"/>
              <a:ext cx="1345130" cy="181500"/>
              <a:chOff x="4351371" y="4209917"/>
              <a:chExt cx="1345130" cy="181500"/>
            </a:xfrm>
          </p:grpSpPr>
          <p:sp>
            <p:nvSpPr>
              <p:cNvPr id="5287" name="Google Shape;5287;p8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8" name="Google Shape;5288;p8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89" name="Google Shape;5289;p83"/>
            <p:cNvGrpSpPr/>
            <p:nvPr/>
          </p:nvGrpSpPr>
          <p:grpSpPr>
            <a:xfrm>
              <a:off x="4403010" y="3985221"/>
              <a:ext cx="1109518" cy="181500"/>
              <a:chOff x="4403010" y="3985221"/>
              <a:chExt cx="1109518" cy="181500"/>
            </a:xfrm>
          </p:grpSpPr>
          <p:sp>
            <p:nvSpPr>
              <p:cNvPr id="5290" name="Google Shape;5290;p8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1" name="Google Shape;5291;p8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92" name="Google Shape;5292;p83"/>
            <p:cNvGrpSpPr/>
            <p:nvPr/>
          </p:nvGrpSpPr>
          <p:grpSpPr>
            <a:xfrm>
              <a:off x="4618704" y="3766582"/>
              <a:ext cx="807858" cy="181500"/>
              <a:chOff x="4618704" y="3766582"/>
              <a:chExt cx="807858" cy="181500"/>
            </a:xfrm>
          </p:grpSpPr>
          <p:sp>
            <p:nvSpPr>
              <p:cNvPr id="5293" name="Google Shape;5293;p8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4" name="Google Shape;5294;p8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295" name="Google Shape;5295;p83"/>
            <p:cNvGrpSpPr/>
            <p:nvPr/>
          </p:nvGrpSpPr>
          <p:grpSpPr>
            <a:xfrm>
              <a:off x="4735238" y="3547942"/>
              <a:ext cx="462839" cy="181500"/>
              <a:chOff x="4735238" y="3547942"/>
              <a:chExt cx="462839" cy="181500"/>
            </a:xfrm>
          </p:grpSpPr>
          <p:sp>
            <p:nvSpPr>
              <p:cNvPr id="5296" name="Google Shape;5296;p8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7" name="Google Shape;5297;p8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98" name="Google Shape;5298;p83"/>
          <p:cNvGrpSpPr/>
          <p:nvPr/>
        </p:nvGrpSpPr>
        <p:grpSpPr>
          <a:xfrm>
            <a:off x="7407836" y="2217537"/>
            <a:ext cx="1020955" cy="928853"/>
            <a:chOff x="926675" y="238125"/>
            <a:chExt cx="5755100" cy="5232975"/>
          </a:xfrm>
        </p:grpSpPr>
        <p:sp>
          <p:nvSpPr>
            <p:cNvPr id="5299" name="Google Shape;5299;p8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3"/>
          <p:cNvGrpSpPr/>
          <p:nvPr/>
        </p:nvGrpSpPr>
        <p:grpSpPr>
          <a:xfrm>
            <a:off x="715210" y="2616272"/>
            <a:ext cx="1695374" cy="1560837"/>
            <a:chOff x="727421" y="2828315"/>
            <a:chExt cx="1695374" cy="1560837"/>
          </a:xfrm>
        </p:grpSpPr>
        <p:grpSp>
          <p:nvGrpSpPr>
            <p:cNvPr id="5304" name="Google Shape;5304;p83"/>
            <p:cNvGrpSpPr/>
            <p:nvPr/>
          </p:nvGrpSpPr>
          <p:grpSpPr>
            <a:xfrm>
              <a:off x="727421" y="2828315"/>
              <a:ext cx="1695374" cy="1560837"/>
              <a:chOff x="734799" y="2782450"/>
              <a:chExt cx="1571100" cy="1577400"/>
            </a:xfrm>
          </p:grpSpPr>
          <p:cxnSp>
            <p:nvCxnSpPr>
              <p:cNvPr id="5305" name="Google Shape;5305;p8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06" name="Google Shape;5306;p8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07" name="Google Shape;5307;p83"/>
            <p:cNvGrpSpPr/>
            <p:nvPr/>
          </p:nvGrpSpPr>
          <p:grpSpPr>
            <a:xfrm>
              <a:off x="819108" y="2882501"/>
              <a:ext cx="1556791" cy="1426186"/>
              <a:chOff x="819108" y="2882501"/>
              <a:chExt cx="1556791" cy="1426186"/>
            </a:xfrm>
          </p:grpSpPr>
          <p:grpSp>
            <p:nvGrpSpPr>
              <p:cNvPr id="5308" name="Google Shape;5308;p83"/>
              <p:cNvGrpSpPr/>
              <p:nvPr/>
            </p:nvGrpSpPr>
            <p:grpSpPr>
              <a:xfrm>
                <a:off x="819108" y="2882501"/>
                <a:ext cx="103104" cy="1426186"/>
                <a:chOff x="4674013" y="3100904"/>
                <a:chExt cx="122758" cy="1698043"/>
              </a:xfrm>
            </p:grpSpPr>
            <p:sp>
              <p:nvSpPr>
                <p:cNvPr id="5309" name="Google Shape;5309;p8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83"/>
              <p:cNvGrpSpPr/>
              <p:nvPr/>
            </p:nvGrpSpPr>
            <p:grpSpPr>
              <a:xfrm>
                <a:off x="1062475" y="2882501"/>
                <a:ext cx="103104" cy="1426186"/>
                <a:chOff x="4940438" y="3100904"/>
                <a:chExt cx="122758" cy="1698043"/>
              </a:xfrm>
            </p:grpSpPr>
            <p:sp>
              <p:nvSpPr>
                <p:cNvPr id="5317" name="Google Shape;5317;p8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3"/>
              <p:cNvGrpSpPr/>
              <p:nvPr/>
            </p:nvGrpSpPr>
            <p:grpSpPr>
              <a:xfrm>
                <a:off x="1299324" y="2882501"/>
                <a:ext cx="103104" cy="1426186"/>
                <a:chOff x="5206863" y="3100904"/>
                <a:chExt cx="122758" cy="1698043"/>
              </a:xfrm>
            </p:grpSpPr>
            <p:sp>
              <p:nvSpPr>
                <p:cNvPr id="5325" name="Google Shape;5325;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83"/>
              <p:cNvGrpSpPr/>
              <p:nvPr/>
            </p:nvGrpSpPr>
            <p:grpSpPr>
              <a:xfrm>
                <a:off x="1786057" y="2882501"/>
                <a:ext cx="103104" cy="1426186"/>
                <a:chOff x="6006138" y="3143629"/>
                <a:chExt cx="122758" cy="1698043"/>
              </a:xfrm>
            </p:grpSpPr>
            <p:sp>
              <p:nvSpPr>
                <p:cNvPr id="5333" name="Google Shape;5333;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83"/>
              <p:cNvGrpSpPr/>
              <p:nvPr/>
            </p:nvGrpSpPr>
            <p:grpSpPr>
              <a:xfrm>
                <a:off x="2029422" y="2882501"/>
                <a:ext cx="103104" cy="1426186"/>
                <a:chOff x="6805413" y="3100904"/>
                <a:chExt cx="122758" cy="1698043"/>
              </a:xfrm>
            </p:grpSpPr>
            <p:sp>
              <p:nvSpPr>
                <p:cNvPr id="5341" name="Google Shape;5341;p8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83"/>
              <p:cNvGrpSpPr/>
              <p:nvPr/>
            </p:nvGrpSpPr>
            <p:grpSpPr>
              <a:xfrm>
                <a:off x="2272795" y="2882501"/>
                <a:ext cx="103104" cy="1426186"/>
                <a:chOff x="5206863" y="3100904"/>
                <a:chExt cx="122758" cy="1698043"/>
              </a:xfrm>
            </p:grpSpPr>
            <p:sp>
              <p:nvSpPr>
                <p:cNvPr id="5349" name="Google Shape;5349;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83"/>
              <p:cNvGrpSpPr/>
              <p:nvPr/>
            </p:nvGrpSpPr>
            <p:grpSpPr>
              <a:xfrm>
                <a:off x="1542694" y="2882501"/>
                <a:ext cx="103104" cy="1426186"/>
                <a:chOff x="6006138" y="3143629"/>
                <a:chExt cx="122758" cy="1698043"/>
              </a:xfrm>
            </p:grpSpPr>
            <p:sp>
              <p:nvSpPr>
                <p:cNvPr id="5357" name="Google Shape;5357;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64" name="Google Shape;5364;p83"/>
          <p:cNvGrpSpPr/>
          <p:nvPr/>
        </p:nvGrpSpPr>
        <p:grpSpPr>
          <a:xfrm>
            <a:off x="5671260" y="3305994"/>
            <a:ext cx="2749952" cy="870677"/>
            <a:chOff x="238125" y="1725700"/>
            <a:chExt cx="7139025" cy="2260325"/>
          </a:xfrm>
        </p:grpSpPr>
        <p:sp>
          <p:nvSpPr>
            <p:cNvPr id="5365" name="Google Shape;5365;p8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83"/>
          <p:cNvGrpSpPr/>
          <p:nvPr/>
        </p:nvGrpSpPr>
        <p:grpSpPr>
          <a:xfrm>
            <a:off x="5941424" y="2247740"/>
            <a:ext cx="1105452" cy="916747"/>
            <a:chOff x="5249100" y="1210600"/>
            <a:chExt cx="3502700" cy="2904775"/>
          </a:xfrm>
        </p:grpSpPr>
        <p:sp>
          <p:nvSpPr>
            <p:cNvPr id="5376" name="Google Shape;5376;p8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0" name="Google Shape;5380;p8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81" name="Google Shape;5381;p8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82" name="Google Shape;5382;p8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83" name="Google Shape;5383;p8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84" name="Google Shape;5384;p8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83"/>
          <p:cNvGrpSpPr/>
          <p:nvPr/>
        </p:nvGrpSpPr>
        <p:grpSpPr>
          <a:xfrm>
            <a:off x="7123972" y="967158"/>
            <a:ext cx="1304650" cy="1124856"/>
            <a:chOff x="7287122" y="1165658"/>
            <a:chExt cx="1219413" cy="1051365"/>
          </a:xfrm>
        </p:grpSpPr>
        <p:grpSp>
          <p:nvGrpSpPr>
            <p:cNvPr id="5386" name="Google Shape;5386;p83"/>
            <p:cNvGrpSpPr/>
            <p:nvPr/>
          </p:nvGrpSpPr>
          <p:grpSpPr>
            <a:xfrm>
              <a:off x="7287122" y="1969723"/>
              <a:ext cx="1219413" cy="247300"/>
              <a:chOff x="7287122" y="1969723"/>
              <a:chExt cx="1219413" cy="247300"/>
            </a:xfrm>
          </p:grpSpPr>
          <p:sp>
            <p:nvSpPr>
              <p:cNvPr id="5387" name="Google Shape;5387;p8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8" name="Google Shape;5388;p83"/>
              <p:cNvGrpSpPr/>
              <p:nvPr/>
            </p:nvGrpSpPr>
            <p:grpSpPr>
              <a:xfrm>
                <a:off x="7287122" y="2063892"/>
                <a:ext cx="1151753" cy="73428"/>
                <a:chOff x="7287122" y="2063892"/>
                <a:chExt cx="1151753" cy="73428"/>
              </a:xfrm>
            </p:grpSpPr>
            <p:sp>
              <p:nvSpPr>
                <p:cNvPr id="5389" name="Google Shape;5389;p8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0" name="Google Shape;5390;p8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91" name="Google Shape;5391;p83"/>
            <p:cNvGrpSpPr/>
            <p:nvPr/>
          </p:nvGrpSpPr>
          <p:grpSpPr>
            <a:xfrm>
              <a:off x="7287122" y="1712201"/>
              <a:ext cx="1219403" cy="246767"/>
              <a:chOff x="7287122" y="1712201"/>
              <a:chExt cx="1219403" cy="246767"/>
            </a:xfrm>
          </p:grpSpPr>
          <p:sp>
            <p:nvSpPr>
              <p:cNvPr id="5392" name="Google Shape;5392;p8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3" name="Google Shape;5393;p83"/>
              <p:cNvGrpSpPr/>
              <p:nvPr/>
            </p:nvGrpSpPr>
            <p:grpSpPr>
              <a:xfrm>
                <a:off x="7287122" y="1842861"/>
                <a:ext cx="1005303" cy="73419"/>
                <a:chOff x="7287122" y="1842861"/>
                <a:chExt cx="1005303" cy="73419"/>
              </a:xfrm>
            </p:grpSpPr>
            <p:sp>
              <p:nvSpPr>
                <p:cNvPr id="5394" name="Google Shape;5394;p8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5" name="Google Shape;5395;p8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396" name="Google Shape;5396;p83"/>
            <p:cNvGrpSpPr/>
            <p:nvPr/>
          </p:nvGrpSpPr>
          <p:grpSpPr>
            <a:xfrm>
              <a:off x="7287122" y="1447520"/>
              <a:ext cx="1219403" cy="286667"/>
              <a:chOff x="7287122" y="1447520"/>
              <a:chExt cx="1219403" cy="286667"/>
            </a:xfrm>
          </p:grpSpPr>
          <p:sp>
            <p:nvSpPr>
              <p:cNvPr id="5397" name="Google Shape;5397;p8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8" name="Google Shape;5398;p83"/>
              <p:cNvGrpSpPr/>
              <p:nvPr/>
            </p:nvGrpSpPr>
            <p:grpSpPr>
              <a:xfrm>
                <a:off x="7287122" y="1581977"/>
                <a:ext cx="852803" cy="73428"/>
                <a:chOff x="7287122" y="1581977"/>
                <a:chExt cx="852803" cy="73428"/>
              </a:xfrm>
            </p:grpSpPr>
            <p:sp>
              <p:nvSpPr>
                <p:cNvPr id="5399" name="Google Shape;5399;p8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0" name="Google Shape;5400;p8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01" name="Google Shape;5401;p83"/>
            <p:cNvGrpSpPr/>
            <p:nvPr/>
          </p:nvGrpSpPr>
          <p:grpSpPr>
            <a:xfrm>
              <a:off x="7287122" y="1165658"/>
              <a:ext cx="1219403" cy="344253"/>
              <a:chOff x="7287122" y="1165658"/>
              <a:chExt cx="1219403" cy="344253"/>
            </a:xfrm>
          </p:grpSpPr>
          <p:sp>
            <p:nvSpPr>
              <p:cNvPr id="5402" name="Google Shape;5402;p8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83"/>
              <p:cNvGrpSpPr/>
              <p:nvPr/>
            </p:nvGrpSpPr>
            <p:grpSpPr>
              <a:xfrm>
                <a:off x="7287122" y="1341025"/>
                <a:ext cx="695703" cy="73419"/>
                <a:chOff x="7287122" y="1341025"/>
                <a:chExt cx="695703" cy="73419"/>
              </a:xfrm>
            </p:grpSpPr>
            <p:sp>
              <p:nvSpPr>
                <p:cNvPr id="5404" name="Google Shape;5404;p8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5" name="Google Shape;5405;p8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06" name="Google Shape;5406;p83"/>
          <p:cNvGrpSpPr/>
          <p:nvPr/>
        </p:nvGrpSpPr>
        <p:grpSpPr>
          <a:xfrm>
            <a:off x="5790464" y="973181"/>
            <a:ext cx="1397729" cy="1098540"/>
            <a:chOff x="5900602" y="1193063"/>
            <a:chExt cx="1299851" cy="1021707"/>
          </a:xfrm>
        </p:grpSpPr>
        <p:grpSp>
          <p:nvGrpSpPr>
            <p:cNvPr id="5407" name="Google Shape;5407;p83"/>
            <p:cNvGrpSpPr/>
            <p:nvPr/>
          </p:nvGrpSpPr>
          <p:grpSpPr>
            <a:xfrm>
              <a:off x="6520337" y="1193063"/>
              <a:ext cx="341815" cy="799959"/>
              <a:chOff x="6520337" y="1193063"/>
              <a:chExt cx="341815" cy="799959"/>
            </a:xfrm>
          </p:grpSpPr>
          <p:grpSp>
            <p:nvGrpSpPr>
              <p:cNvPr id="5408" name="Google Shape;5408;p83"/>
              <p:cNvGrpSpPr/>
              <p:nvPr/>
            </p:nvGrpSpPr>
            <p:grpSpPr>
              <a:xfrm>
                <a:off x="6520337" y="1589527"/>
                <a:ext cx="213950" cy="403494"/>
                <a:chOff x="6520337" y="1589527"/>
                <a:chExt cx="213950" cy="403494"/>
              </a:xfrm>
            </p:grpSpPr>
            <p:sp>
              <p:nvSpPr>
                <p:cNvPr id="5409" name="Google Shape;5409;p8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83"/>
              <p:cNvGrpSpPr/>
              <p:nvPr/>
            </p:nvGrpSpPr>
            <p:grpSpPr>
              <a:xfrm>
                <a:off x="6577204" y="1193063"/>
                <a:ext cx="284947" cy="464512"/>
                <a:chOff x="6577204" y="1193063"/>
                <a:chExt cx="284947" cy="464512"/>
              </a:xfrm>
            </p:grpSpPr>
            <p:sp>
              <p:nvSpPr>
                <p:cNvPr id="5412" name="Google Shape;5412;p8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3" name="Google Shape;5413;p8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14" name="Google Shape;5414;p83"/>
            <p:cNvGrpSpPr/>
            <p:nvPr/>
          </p:nvGrpSpPr>
          <p:grpSpPr>
            <a:xfrm>
              <a:off x="6238903" y="1193063"/>
              <a:ext cx="300475" cy="900152"/>
              <a:chOff x="6238903" y="1193063"/>
              <a:chExt cx="300475" cy="900152"/>
            </a:xfrm>
          </p:grpSpPr>
          <p:grpSp>
            <p:nvGrpSpPr>
              <p:cNvPr id="5415" name="Google Shape;5415;p83"/>
              <p:cNvGrpSpPr/>
              <p:nvPr/>
            </p:nvGrpSpPr>
            <p:grpSpPr>
              <a:xfrm>
                <a:off x="6290865" y="1489315"/>
                <a:ext cx="248514" cy="603900"/>
                <a:chOff x="6290865" y="1489315"/>
                <a:chExt cx="248514" cy="603900"/>
              </a:xfrm>
            </p:grpSpPr>
            <p:sp>
              <p:nvSpPr>
                <p:cNvPr id="5416" name="Google Shape;5416;p8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83"/>
              <p:cNvGrpSpPr/>
              <p:nvPr/>
            </p:nvGrpSpPr>
            <p:grpSpPr>
              <a:xfrm>
                <a:off x="6238903" y="1193063"/>
                <a:ext cx="284947" cy="333087"/>
                <a:chOff x="6238903" y="1193063"/>
                <a:chExt cx="284947" cy="333087"/>
              </a:xfrm>
            </p:grpSpPr>
            <p:sp>
              <p:nvSpPr>
                <p:cNvPr id="5419" name="Google Shape;5419;p8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0" name="Google Shape;5420;p8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21" name="Google Shape;5421;p83"/>
            <p:cNvGrpSpPr/>
            <p:nvPr/>
          </p:nvGrpSpPr>
          <p:grpSpPr>
            <a:xfrm>
              <a:off x="5900602" y="1193063"/>
              <a:ext cx="444345" cy="1021707"/>
              <a:chOff x="5900602" y="1193063"/>
              <a:chExt cx="444345" cy="1021707"/>
            </a:xfrm>
          </p:grpSpPr>
          <p:grpSp>
            <p:nvGrpSpPr>
              <p:cNvPr id="5422" name="Google Shape;5422;p83"/>
              <p:cNvGrpSpPr/>
              <p:nvPr/>
            </p:nvGrpSpPr>
            <p:grpSpPr>
              <a:xfrm>
                <a:off x="6046501" y="1367785"/>
                <a:ext cx="298446" cy="846986"/>
                <a:chOff x="6046501" y="1367785"/>
                <a:chExt cx="298446" cy="846986"/>
              </a:xfrm>
            </p:grpSpPr>
            <p:sp>
              <p:nvSpPr>
                <p:cNvPr id="5423" name="Google Shape;5423;p8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83"/>
              <p:cNvGrpSpPr/>
              <p:nvPr/>
            </p:nvGrpSpPr>
            <p:grpSpPr>
              <a:xfrm>
                <a:off x="5900602" y="1193063"/>
                <a:ext cx="284947" cy="182312"/>
                <a:chOff x="5900602" y="1193063"/>
                <a:chExt cx="284947" cy="182312"/>
              </a:xfrm>
            </p:grpSpPr>
            <p:sp>
              <p:nvSpPr>
                <p:cNvPr id="5426" name="Google Shape;5426;p8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7" name="Google Shape;5427;p8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28" name="Google Shape;5428;p83"/>
            <p:cNvGrpSpPr/>
            <p:nvPr/>
          </p:nvGrpSpPr>
          <p:grpSpPr>
            <a:xfrm>
              <a:off x="6738300" y="1193063"/>
              <a:ext cx="462153" cy="707634"/>
              <a:chOff x="6738300" y="1193063"/>
              <a:chExt cx="462153" cy="707634"/>
            </a:xfrm>
          </p:grpSpPr>
          <p:grpSp>
            <p:nvGrpSpPr>
              <p:cNvPr id="5429" name="Google Shape;5429;p83"/>
              <p:cNvGrpSpPr/>
              <p:nvPr/>
            </p:nvGrpSpPr>
            <p:grpSpPr>
              <a:xfrm>
                <a:off x="6915505" y="1193063"/>
                <a:ext cx="284947" cy="597387"/>
                <a:chOff x="6915505" y="1193063"/>
                <a:chExt cx="284947" cy="597387"/>
              </a:xfrm>
            </p:grpSpPr>
            <p:sp>
              <p:nvSpPr>
                <p:cNvPr id="5430" name="Google Shape;5430;p8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1" name="Google Shape;5431;p8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432" name="Google Shape;5432;p83"/>
              <p:cNvGrpSpPr/>
              <p:nvPr/>
            </p:nvGrpSpPr>
            <p:grpSpPr>
              <a:xfrm>
                <a:off x="6738300" y="1684725"/>
                <a:ext cx="230066" cy="215971"/>
                <a:chOff x="6738300" y="1684725"/>
                <a:chExt cx="230066" cy="215971"/>
              </a:xfrm>
            </p:grpSpPr>
            <p:sp>
              <p:nvSpPr>
                <p:cNvPr id="5433" name="Google Shape;5433;p8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38" name="Shape 5438"/>
        <p:cNvGrpSpPr/>
        <p:nvPr/>
      </p:nvGrpSpPr>
      <p:grpSpPr>
        <a:xfrm>
          <a:off x="0" y="0"/>
          <a:ext cx="0" cy="0"/>
          <a:chOff x="0" y="0"/>
          <a:chExt cx="0" cy="0"/>
        </a:xfrm>
      </p:grpSpPr>
      <p:grpSp>
        <p:nvGrpSpPr>
          <p:cNvPr id="5439" name="Google Shape;5439;p84"/>
          <p:cNvGrpSpPr/>
          <p:nvPr/>
        </p:nvGrpSpPr>
        <p:grpSpPr>
          <a:xfrm>
            <a:off x="821785" y="2307635"/>
            <a:ext cx="339235" cy="298186"/>
            <a:chOff x="898875" y="244725"/>
            <a:chExt cx="481800" cy="423500"/>
          </a:xfrm>
        </p:grpSpPr>
        <p:sp>
          <p:nvSpPr>
            <p:cNvPr id="5440" name="Google Shape;5440;p84"/>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84"/>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84"/>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84"/>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84"/>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84"/>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6" name="Google Shape;5446;p84"/>
          <p:cNvGrpSpPr/>
          <p:nvPr/>
        </p:nvGrpSpPr>
        <p:grpSpPr>
          <a:xfrm>
            <a:off x="1260167" y="2287103"/>
            <a:ext cx="298169" cy="339253"/>
            <a:chOff x="1529350" y="258825"/>
            <a:chExt cx="423475" cy="481825"/>
          </a:xfrm>
        </p:grpSpPr>
        <p:sp>
          <p:nvSpPr>
            <p:cNvPr id="5447" name="Google Shape;5447;p84"/>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84"/>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9" name="Google Shape;5449;p84"/>
          <p:cNvGrpSpPr/>
          <p:nvPr/>
        </p:nvGrpSpPr>
        <p:grpSpPr>
          <a:xfrm>
            <a:off x="1653142" y="2367273"/>
            <a:ext cx="340890" cy="178912"/>
            <a:chOff x="2084325" y="363300"/>
            <a:chExt cx="484150" cy="254100"/>
          </a:xfrm>
        </p:grpSpPr>
        <p:sp>
          <p:nvSpPr>
            <p:cNvPr id="5450" name="Google Shape;5450;p84"/>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84"/>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2" name="Google Shape;5452;p84"/>
          <p:cNvGrpSpPr/>
          <p:nvPr/>
        </p:nvGrpSpPr>
        <p:grpSpPr>
          <a:xfrm>
            <a:off x="2102437" y="2287102"/>
            <a:ext cx="298169" cy="339253"/>
            <a:chOff x="2707500" y="249400"/>
            <a:chExt cx="423475" cy="481825"/>
          </a:xfrm>
        </p:grpSpPr>
        <p:sp>
          <p:nvSpPr>
            <p:cNvPr id="5453" name="Google Shape;5453;p84"/>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84"/>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5" name="Google Shape;5455;p84"/>
          <p:cNvGrpSpPr/>
          <p:nvPr/>
        </p:nvGrpSpPr>
        <p:grpSpPr>
          <a:xfrm>
            <a:off x="2516052" y="2287428"/>
            <a:ext cx="305386" cy="338602"/>
            <a:chOff x="3300325" y="249875"/>
            <a:chExt cx="433725" cy="480900"/>
          </a:xfrm>
        </p:grpSpPr>
        <p:sp>
          <p:nvSpPr>
            <p:cNvPr id="5456" name="Google Shape;5456;p84"/>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84"/>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84"/>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84"/>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84"/>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84"/>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2" name="Google Shape;5462;p84"/>
          <p:cNvGrpSpPr/>
          <p:nvPr/>
        </p:nvGrpSpPr>
        <p:grpSpPr>
          <a:xfrm>
            <a:off x="2905137" y="2287349"/>
            <a:ext cx="352349" cy="338760"/>
            <a:chOff x="3854700" y="249750"/>
            <a:chExt cx="500425" cy="481125"/>
          </a:xfrm>
        </p:grpSpPr>
        <p:sp>
          <p:nvSpPr>
            <p:cNvPr id="5463" name="Google Shape;5463;p84"/>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84"/>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84"/>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84"/>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84"/>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84"/>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84"/>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84"/>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1" name="Google Shape;5471;p84"/>
          <p:cNvGrpSpPr/>
          <p:nvPr/>
        </p:nvGrpSpPr>
        <p:grpSpPr>
          <a:xfrm>
            <a:off x="3323126" y="2287349"/>
            <a:ext cx="352349" cy="338760"/>
            <a:chOff x="4447550" y="249750"/>
            <a:chExt cx="500425" cy="481125"/>
          </a:xfrm>
        </p:grpSpPr>
        <p:sp>
          <p:nvSpPr>
            <p:cNvPr id="5472" name="Google Shape;5472;p84"/>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84"/>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4" name="Google Shape;5474;p84"/>
          <p:cNvGrpSpPr/>
          <p:nvPr/>
        </p:nvGrpSpPr>
        <p:grpSpPr>
          <a:xfrm>
            <a:off x="3752328" y="2287102"/>
            <a:ext cx="339253" cy="339253"/>
            <a:chOff x="5049725" y="249400"/>
            <a:chExt cx="481825" cy="481825"/>
          </a:xfrm>
        </p:grpSpPr>
        <p:sp>
          <p:nvSpPr>
            <p:cNvPr id="5475" name="Google Shape;5475;p84"/>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84"/>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7" name="Google Shape;5477;p84"/>
          <p:cNvGrpSpPr/>
          <p:nvPr/>
        </p:nvGrpSpPr>
        <p:grpSpPr>
          <a:xfrm>
            <a:off x="4166269" y="2287102"/>
            <a:ext cx="339253" cy="339253"/>
            <a:chOff x="5660400" y="238125"/>
            <a:chExt cx="481825" cy="481825"/>
          </a:xfrm>
        </p:grpSpPr>
        <p:sp>
          <p:nvSpPr>
            <p:cNvPr id="5478" name="Google Shape;5478;p84"/>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84"/>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0" name="Google Shape;5480;p84"/>
          <p:cNvGrpSpPr/>
          <p:nvPr/>
        </p:nvGrpSpPr>
        <p:grpSpPr>
          <a:xfrm>
            <a:off x="4582955" y="2287102"/>
            <a:ext cx="339253" cy="339253"/>
            <a:chOff x="6235400" y="249400"/>
            <a:chExt cx="481825" cy="481825"/>
          </a:xfrm>
        </p:grpSpPr>
        <p:sp>
          <p:nvSpPr>
            <p:cNvPr id="5481" name="Google Shape;5481;p84"/>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84"/>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84"/>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84"/>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84"/>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6" name="Google Shape;5486;p84"/>
          <p:cNvGrpSpPr/>
          <p:nvPr/>
        </p:nvGrpSpPr>
        <p:grpSpPr>
          <a:xfrm>
            <a:off x="821301" y="2731810"/>
            <a:ext cx="340204" cy="298116"/>
            <a:chOff x="899850" y="871450"/>
            <a:chExt cx="483175" cy="423400"/>
          </a:xfrm>
        </p:grpSpPr>
        <p:sp>
          <p:nvSpPr>
            <p:cNvPr id="5487" name="Google Shape;5487;p84"/>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84"/>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84"/>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84"/>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1" name="Google Shape;5491;p84"/>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2" name="Google Shape;5492;p84"/>
          <p:cNvGrpSpPr/>
          <p:nvPr/>
        </p:nvGrpSpPr>
        <p:grpSpPr>
          <a:xfrm>
            <a:off x="1653301" y="2711232"/>
            <a:ext cx="340573" cy="339271"/>
            <a:chOff x="2085450" y="842250"/>
            <a:chExt cx="483700" cy="481850"/>
          </a:xfrm>
        </p:grpSpPr>
        <p:sp>
          <p:nvSpPr>
            <p:cNvPr id="5493" name="Google Shape;5493;p84"/>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84"/>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84"/>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84"/>
          <p:cNvGrpSpPr/>
          <p:nvPr/>
        </p:nvGrpSpPr>
        <p:grpSpPr>
          <a:xfrm>
            <a:off x="2081868" y="2711241"/>
            <a:ext cx="339306" cy="339253"/>
            <a:chOff x="2685825" y="840375"/>
            <a:chExt cx="481900" cy="481825"/>
          </a:xfrm>
        </p:grpSpPr>
        <p:sp>
          <p:nvSpPr>
            <p:cNvPr id="5497" name="Google Shape;5497;p84"/>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84"/>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9" name="Google Shape;5499;p84"/>
          <p:cNvGrpSpPr/>
          <p:nvPr/>
        </p:nvGrpSpPr>
        <p:grpSpPr>
          <a:xfrm>
            <a:off x="2493529" y="2710924"/>
            <a:ext cx="350431" cy="339887"/>
            <a:chOff x="3270675" y="841800"/>
            <a:chExt cx="497700" cy="482725"/>
          </a:xfrm>
        </p:grpSpPr>
        <p:sp>
          <p:nvSpPr>
            <p:cNvPr id="5500" name="Google Shape;5500;p84"/>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84"/>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84"/>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03" name="Google Shape;5503;p84"/>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04" name="Google Shape;5504;p84"/>
          <p:cNvGrpSpPr/>
          <p:nvPr/>
        </p:nvGrpSpPr>
        <p:grpSpPr>
          <a:xfrm>
            <a:off x="3329675" y="2731783"/>
            <a:ext cx="339253" cy="298169"/>
            <a:chOff x="4467200" y="877100"/>
            <a:chExt cx="481825" cy="423475"/>
          </a:xfrm>
        </p:grpSpPr>
        <p:sp>
          <p:nvSpPr>
            <p:cNvPr id="5505" name="Google Shape;5505;p8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8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8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8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9" name="Google Shape;5509;p84"/>
          <p:cNvGrpSpPr/>
          <p:nvPr/>
        </p:nvGrpSpPr>
        <p:grpSpPr>
          <a:xfrm>
            <a:off x="3744565" y="2711232"/>
            <a:ext cx="354778" cy="339271"/>
            <a:chOff x="5045500" y="842250"/>
            <a:chExt cx="503875" cy="481850"/>
          </a:xfrm>
        </p:grpSpPr>
        <p:sp>
          <p:nvSpPr>
            <p:cNvPr id="5510" name="Google Shape;5510;p84"/>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84"/>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2" name="Google Shape;5512;p84"/>
          <p:cNvGrpSpPr/>
          <p:nvPr/>
        </p:nvGrpSpPr>
        <p:grpSpPr>
          <a:xfrm>
            <a:off x="4167413" y="2737451"/>
            <a:ext cx="336965" cy="286833"/>
            <a:chOff x="5645200" y="879425"/>
            <a:chExt cx="478575" cy="407375"/>
          </a:xfrm>
        </p:grpSpPr>
        <p:sp>
          <p:nvSpPr>
            <p:cNvPr id="5513" name="Google Shape;5513;p84"/>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84"/>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84"/>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84"/>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84"/>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84"/>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9" name="Google Shape;5519;p84"/>
          <p:cNvGrpSpPr/>
          <p:nvPr/>
        </p:nvGrpSpPr>
        <p:grpSpPr>
          <a:xfrm>
            <a:off x="4603488" y="2711241"/>
            <a:ext cx="298186" cy="339253"/>
            <a:chOff x="6264525" y="842250"/>
            <a:chExt cx="423500" cy="481825"/>
          </a:xfrm>
        </p:grpSpPr>
        <p:sp>
          <p:nvSpPr>
            <p:cNvPr id="5520" name="Google Shape;5520;p84"/>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84"/>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84"/>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84"/>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84"/>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84"/>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84"/>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7" name="Google Shape;5527;p84"/>
          <p:cNvGrpSpPr/>
          <p:nvPr/>
        </p:nvGrpSpPr>
        <p:grpSpPr>
          <a:xfrm>
            <a:off x="821776" y="3125895"/>
            <a:ext cx="339253" cy="339253"/>
            <a:chOff x="900750" y="1436075"/>
            <a:chExt cx="481825" cy="481825"/>
          </a:xfrm>
        </p:grpSpPr>
        <p:sp>
          <p:nvSpPr>
            <p:cNvPr id="5528" name="Google Shape;5528;p84"/>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84"/>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84"/>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84"/>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2" name="Google Shape;5532;p84"/>
          <p:cNvGrpSpPr/>
          <p:nvPr/>
        </p:nvGrpSpPr>
        <p:grpSpPr>
          <a:xfrm>
            <a:off x="1239624" y="3186183"/>
            <a:ext cx="339253" cy="218676"/>
            <a:chOff x="1492675" y="1520750"/>
            <a:chExt cx="481825" cy="310575"/>
          </a:xfrm>
        </p:grpSpPr>
        <p:sp>
          <p:nvSpPr>
            <p:cNvPr id="5533" name="Google Shape;5533;p84"/>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84"/>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84"/>
          <p:cNvGrpSpPr/>
          <p:nvPr/>
        </p:nvGrpSpPr>
        <p:grpSpPr>
          <a:xfrm>
            <a:off x="1647421" y="3125877"/>
            <a:ext cx="352332" cy="339288"/>
            <a:chOff x="2071000" y="1435025"/>
            <a:chExt cx="500400" cy="481875"/>
          </a:xfrm>
        </p:grpSpPr>
        <p:sp>
          <p:nvSpPr>
            <p:cNvPr id="5536" name="Google Shape;5536;p84"/>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84"/>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84"/>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9" name="Google Shape;5539;p84"/>
          <p:cNvGrpSpPr/>
          <p:nvPr/>
        </p:nvGrpSpPr>
        <p:grpSpPr>
          <a:xfrm>
            <a:off x="2075584" y="3146709"/>
            <a:ext cx="351874" cy="297623"/>
            <a:chOff x="2678350" y="1464650"/>
            <a:chExt cx="499750" cy="422700"/>
          </a:xfrm>
        </p:grpSpPr>
        <p:sp>
          <p:nvSpPr>
            <p:cNvPr id="5540" name="Google Shape;5540;p84"/>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84"/>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84"/>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3" name="Google Shape;5543;p84"/>
          <p:cNvGrpSpPr/>
          <p:nvPr/>
        </p:nvGrpSpPr>
        <p:grpSpPr>
          <a:xfrm>
            <a:off x="2499118" y="3125895"/>
            <a:ext cx="339253" cy="339253"/>
            <a:chOff x="3271200" y="1435075"/>
            <a:chExt cx="481825" cy="481825"/>
          </a:xfrm>
        </p:grpSpPr>
        <p:sp>
          <p:nvSpPr>
            <p:cNvPr id="5544" name="Google Shape;5544;p84"/>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84"/>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6" name="Google Shape;5546;p84"/>
          <p:cNvGrpSpPr/>
          <p:nvPr/>
        </p:nvGrpSpPr>
        <p:grpSpPr>
          <a:xfrm>
            <a:off x="2909591" y="3125877"/>
            <a:ext cx="343442" cy="339288"/>
            <a:chOff x="3858100" y="1435075"/>
            <a:chExt cx="487775" cy="481875"/>
          </a:xfrm>
        </p:grpSpPr>
        <p:sp>
          <p:nvSpPr>
            <p:cNvPr id="5547" name="Google Shape;5547;p84"/>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84"/>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84"/>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84"/>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84"/>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2" name="Google Shape;5552;p84"/>
          <p:cNvGrpSpPr/>
          <p:nvPr/>
        </p:nvGrpSpPr>
        <p:grpSpPr>
          <a:xfrm>
            <a:off x="3329674" y="3125895"/>
            <a:ext cx="339253" cy="339253"/>
            <a:chOff x="4456875" y="1435075"/>
            <a:chExt cx="481825" cy="481825"/>
          </a:xfrm>
        </p:grpSpPr>
        <p:sp>
          <p:nvSpPr>
            <p:cNvPr id="5553" name="Google Shape;5553;p84"/>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84"/>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84"/>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84"/>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84"/>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84"/>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84"/>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84"/>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84"/>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84"/>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84"/>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84"/>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84"/>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84"/>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84"/>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84"/>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84"/>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84"/>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84"/>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84"/>
          <p:cNvGrpSpPr/>
          <p:nvPr/>
        </p:nvGrpSpPr>
        <p:grpSpPr>
          <a:xfrm>
            <a:off x="3750665" y="3125886"/>
            <a:ext cx="342580" cy="339271"/>
            <a:chOff x="5049725" y="1435050"/>
            <a:chExt cx="486550" cy="481850"/>
          </a:xfrm>
        </p:grpSpPr>
        <p:sp>
          <p:nvSpPr>
            <p:cNvPr id="5573" name="Google Shape;5573;p84"/>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84"/>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84"/>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84"/>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7" name="Google Shape;5577;p84"/>
          <p:cNvGrpSpPr/>
          <p:nvPr/>
        </p:nvGrpSpPr>
        <p:grpSpPr>
          <a:xfrm>
            <a:off x="4166216" y="3125895"/>
            <a:ext cx="339359" cy="339253"/>
            <a:chOff x="5642475" y="1435075"/>
            <a:chExt cx="481975" cy="481825"/>
          </a:xfrm>
        </p:grpSpPr>
        <p:sp>
          <p:nvSpPr>
            <p:cNvPr id="5578" name="Google Shape;5578;p84"/>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84"/>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84"/>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1" name="Google Shape;5581;p84"/>
          <p:cNvGrpSpPr/>
          <p:nvPr/>
        </p:nvGrpSpPr>
        <p:grpSpPr>
          <a:xfrm>
            <a:off x="4580702" y="3125886"/>
            <a:ext cx="343759" cy="339271"/>
            <a:chOff x="6232000" y="1435050"/>
            <a:chExt cx="488225" cy="481850"/>
          </a:xfrm>
        </p:grpSpPr>
        <p:sp>
          <p:nvSpPr>
            <p:cNvPr id="5582" name="Google Shape;5582;p84"/>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84"/>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84"/>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84"/>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84"/>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7" name="Google Shape;5587;p84"/>
          <p:cNvGrpSpPr/>
          <p:nvPr/>
        </p:nvGrpSpPr>
        <p:grpSpPr>
          <a:xfrm>
            <a:off x="841438" y="3539545"/>
            <a:ext cx="299929" cy="337792"/>
            <a:chOff x="924450" y="2028975"/>
            <a:chExt cx="425975" cy="479750"/>
          </a:xfrm>
        </p:grpSpPr>
        <p:sp>
          <p:nvSpPr>
            <p:cNvPr id="5588" name="Google Shape;5588;p84"/>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84"/>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84"/>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1" name="Google Shape;5591;p84"/>
          <p:cNvGrpSpPr/>
          <p:nvPr/>
        </p:nvGrpSpPr>
        <p:grpSpPr>
          <a:xfrm>
            <a:off x="1653934" y="3559347"/>
            <a:ext cx="339306" cy="298186"/>
            <a:chOff x="2085450" y="2057100"/>
            <a:chExt cx="481900" cy="423500"/>
          </a:xfrm>
        </p:grpSpPr>
        <p:sp>
          <p:nvSpPr>
            <p:cNvPr id="5592" name="Google Shape;5592;p84"/>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84"/>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84"/>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5" name="Google Shape;5595;p84"/>
          <p:cNvGrpSpPr/>
          <p:nvPr/>
        </p:nvGrpSpPr>
        <p:grpSpPr>
          <a:xfrm>
            <a:off x="2081868" y="3582592"/>
            <a:ext cx="339306" cy="251698"/>
            <a:chOff x="2678275" y="2090100"/>
            <a:chExt cx="481900" cy="357475"/>
          </a:xfrm>
        </p:grpSpPr>
        <p:sp>
          <p:nvSpPr>
            <p:cNvPr id="5596" name="Google Shape;5596;p84"/>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84"/>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84"/>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84"/>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84"/>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1" name="Google Shape;5601;p84"/>
          <p:cNvGrpSpPr/>
          <p:nvPr/>
        </p:nvGrpSpPr>
        <p:grpSpPr>
          <a:xfrm>
            <a:off x="2559072" y="3594790"/>
            <a:ext cx="219345" cy="227301"/>
            <a:chOff x="3357325" y="2093500"/>
            <a:chExt cx="311525" cy="322825"/>
          </a:xfrm>
        </p:grpSpPr>
        <p:sp>
          <p:nvSpPr>
            <p:cNvPr id="5602" name="Google Shape;5602;p84"/>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84"/>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84"/>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5" name="Google Shape;5605;p84"/>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6" name="Google Shape;5606;p84"/>
          <p:cNvGrpSpPr/>
          <p:nvPr/>
        </p:nvGrpSpPr>
        <p:grpSpPr>
          <a:xfrm>
            <a:off x="3353262" y="3538814"/>
            <a:ext cx="292078" cy="339253"/>
            <a:chOff x="4492800" y="2027925"/>
            <a:chExt cx="414825" cy="481825"/>
          </a:xfrm>
        </p:grpSpPr>
        <p:sp>
          <p:nvSpPr>
            <p:cNvPr id="5607" name="Google Shape;5607;p84"/>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84"/>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84"/>
          <p:cNvGrpSpPr/>
          <p:nvPr/>
        </p:nvGrpSpPr>
        <p:grpSpPr>
          <a:xfrm>
            <a:off x="3752354" y="3538805"/>
            <a:ext cx="339200" cy="339271"/>
            <a:chOff x="5049725" y="2027900"/>
            <a:chExt cx="481750" cy="481850"/>
          </a:xfrm>
        </p:grpSpPr>
        <p:sp>
          <p:nvSpPr>
            <p:cNvPr id="5610" name="Google Shape;5610;p84"/>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84"/>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84"/>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84"/>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84"/>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84"/>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84"/>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84"/>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8" name="Google Shape;5618;p84"/>
          <p:cNvGrpSpPr/>
          <p:nvPr/>
        </p:nvGrpSpPr>
        <p:grpSpPr>
          <a:xfrm>
            <a:off x="4225950" y="3538893"/>
            <a:ext cx="219890" cy="339095"/>
            <a:chOff x="5726350" y="2028150"/>
            <a:chExt cx="312300" cy="481600"/>
          </a:xfrm>
        </p:grpSpPr>
        <p:sp>
          <p:nvSpPr>
            <p:cNvPr id="5619" name="Google Shape;5619;p84"/>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84"/>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84"/>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2" name="Google Shape;5622;p84"/>
          <p:cNvGrpSpPr/>
          <p:nvPr/>
        </p:nvGrpSpPr>
        <p:grpSpPr>
          <a:xfrm>
            <a:off x="4586141" y="3542000"/>
            <a:ext cx="332881" cy="332881"/>
            <a:chOff x="6239925" y="2032450"/>
            <a:chExt cx="472775" cy="472775"/>
          </a:xfrm>
        </p:grpSpPr>
        <p:sp>
          <p:nvSpPr>
            <p:cNvPr id="5623" name="Google Shape;5623;p84"/>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84"/>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84"/>
          <p:cNvGrpSpPr/>
          <p:nvPr/>
        </p:nvGrpSpPr>
        <p:grpSpPr>
          <a:xfrm>
            <a:off x="5035233" y="2364092"/>
            <a:ext cx="334641" cy="185425"/>
            <a:chOff x="903075" y="2730000"/>
            <a:chExt cx="475275" cy="263350"/>
          </a:xfrm>
        </p:grpSpPr>
        <p:sp>
          <p:nvSpPr>
            <p:cNvPr id="5626" name="Google Shape;5626;p84"/>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84"/>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84"/>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9" name="Google Shape;5629;p84"/>
          <p:cNvGrpSpPr/>
          <p:nvPr/>
        </p:nvGrpSpPr>
        <p:grpSpPr>
          <a:xfrm>
            <a:off x="1239624" y="3538814"/>
            <a:ext cx="339253" cy="339253"/>
            <a:chOff x="1492675" y="2027925"/>
            <a:chExt cx="481825" cy="481825"/>
          </a:xfrm>
        </p:grpSpPr>
        <p:sp>
          <p:nvSpPr>
            <p:cNvPr id="5630" name="Google Shape;5630;p84"/>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84"/>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84"/>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84"/>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84"/>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5" name="Google Shape;5635;p84"/>
          <p:cNvGrpSpPr/>
          <p:nvPr/>
        </p:nvGrpSpPr>
        <p:grpSpPr>
          <a:xfrm>
            <a:off x="5466000" y="2287178"/>
            <a:ext cx="339253" cy="339253"/>
            <a:chOff x="1492675" y="2620775"/>
            <a:chExt cx="481825" cy="481825"/>
          </a:xfrm>
        </p:grpSpPr>
        <p:sp>
          <p:nvSpPr>
            <p:cNvPr id="5636" name="Google Shape;5636;p84"/>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84"/>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38" name="Google Shape;5638;p84"/>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39" name="Google Shape;5639;p84"/>
          <p:cNvGrpSpPr/>
          <p:nvPr/>
        </p:nvGrpSpPr>
        <p:grpSpPr>
          <a:xfrm>
            <a:off x="6289754" y="2303161"/>
            <a:ext cx="333585" cy="307287"/>
            <a:chOff x="2682350" y="2643425"/>
            <a:chExt cx="473775" cy="436425"/>
          </a:xfrm>
        </p:grpSpPr>
        <p:sp>
          <p:nvSpPr>
            <p:cNvPr id="5640" name="Google Shape;5640;p84"/>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84"/>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84"/>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84"/>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84"/>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84"/>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84"/>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7" name="Google Shape;5647;p84"/>
          <p:cNvGrpSpPr/>
          <p:nvPr/>
        </p:nvGrpSpPr>
        <p:grpSpPr>
          <a:xfrm>
            <a:off x="6755243" y="2287178"/>
            <a:ext cx="238531" cy="339253"/>
            <a:chOff x="3342725" y="2620775"/>
            <a:chExt cx="338775" cy="481825"/>
          </a:xfrm>
        </p:grpSpPr>
        <p:sp>
          <p:nvSpPr>
            <p:cNvPr id="5648" name="Google Shape;5648;p84"/>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84"/>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84"/>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1" name="Google Shape;5651;p84"/>
          <p:cNvGrpSpPr/>
          <p:nvPr/>
        </p:nvGrpSpPr>
        <p:grpSpPr>
          <a:xfrm>
            <a:off x="7148994" y="2287178"/>
            <a:ext cx="278296" cy="339253"/>
            <a:chOff x="3907325" y="2620775"/>
            <a:chExt cx="395250" cy="481825"/>
          </a:xfrm>
        </p:grpSpPr>
        <p:sp>
          <p:nvSpPr>
            <p:cNvPr id="5652" name="Google Shape;5652;p84"/>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84"/>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84"/>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84"/>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6" name="Google Shape;5656;p84"/>
          <p:cNvGrpSpPr/>
          <p:nvPr/>
        </p:nvGrpSpPr>
        <p:grpSpPr>
          <a:xfrm>
            <a:off x="7542181" y="2297783"/>
            <a:ext cx="339253" cy="318042"/>
            <a:chOff x="4456875" y="2635825"/>
            <a:chExt cx="481825" cy="451700"/>
          </a:xfrm>
        </p:grpSpPr>
        <p:sp>
          <p:nvSpPr>
            <p:cNvPr id="5657" name="Google Shape;5657;p84"/>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84"/>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84"/>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84"/>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84"/>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84"/>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3" name="Google Shape;5663;p84"/>
          <p:cNvGrpSpPr/>
          <p:nvPr/>
        </p:nvGrpSpPr>
        <p:grpSpPr>
          <a:xfrm>
            <a:off x="7967105" y="2297783"/>
            <a:ext cx="339253" cy="318042"/>
            <a:chOff x="5049725" y="2635825"/>
            <a:chExt cx="481825" cy="451700"/>
          </a:xfrm>
        </p:grpSpPr>
        <p:sp>
          <p:nvSpPr>
            <p:cNvPr id="5664" name="Google Shape;5664;p84"/>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84"/>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84"/>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7" name="Google Shape;5667;p84"/>
          <p:cNvGrpSpPr/>
          <p:nvPr/>
        </p:nvGrpSpPr>
        <p:grpSpPr>
          <a:xfrm>
            <a:off x="2401355" y="3952243"/>
            <a:ext cx="338566" cy="338373"/>
            <a:chOff x="5643000" y="2621375"/>
            <a:chExt cx="480850" cy="480575"/>
          </a:xfrm>
        </p:grpSpPr>
        <p:sp>
          <p:nvSpPr>
            <p:cNvPr id="5668" name="Google Shape;5668;p84"/>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84"/>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84"/>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84"/>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84"/>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84"/>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84"/>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5" name="Google Shape;5675;p84"/>
          <p:cNvGrpSpPr/>
          <p:nvPr/>
        </p:nvGrpSpPr>
        <p:grpSpPr>
          <a:xfrm>
            <a:off x="4171048" y="3951803"/>
            <a:ext cx="339359" cy="339253"/>
            <a:chOff x="6235250" y="2620775"/>
            <a:chExt cx="481975" cy="481825"/>
          </a:xfrm>
        </p:grpSpPr>
        <p:sp>
          <p:nvSpPr>
            <p:cNvPr id="5676" name="Google Shape;5676;p84"/>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84"/>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84"/>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84"/>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84"/>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81" name="Google Shape;5681;p84"/>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82" name="Google Shape;5682;p84"/>
          <p:cNvGrpSpPr/>
          <p:nvPr/>
        </p:nvGrpSpPr>
        <p:grpSpPr>
          <a:xfrm>
            <a:off x="5465078" y="2711317"/>
            <a:ext cx="341101" cy="339253"/>
            <a:chOff x="1535000" y="3223325"/>
            <a:chExt cx="484450" cy="481825"/>
          </a:xfrm>
        </p:grpSpPr>
        <p:sp>
          <p:nvSpPr>
            <p:cNvPr id="5683" name="Google Shape;5683;p84"/>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84"/>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84"/>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6" name="Google Shape;5686;p84"/>
          <p:cNvGrpSpPr/>
          <p:nvPr/>
        </p:nvGrpSpPr>
        <p:grpSpPr>
          <a:xfrm>
            <a:off x="5872645" y="2746618"/>
            <a:ext cx="339253" cy="268649"/>
            <a:chOff x="2085525" y="3263750"/>
            <a:chExt cx="481825" cy="381550"/>
          </a:xfrm>
        </p:grpSpPr>
        <p:sp>
          <p:nvSpPr>
            <p:cNvPr id="5687" name="Google Shape;5687;p84"/>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84"/>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89" name="Google Shape;5689;p84"/>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0" name="Google Shape;5690;p84"/>
          <p:cNvGrpSpPr/>
          <p:nvPr/>
        </p:nvGrpSpPr>
        <p:grpSpPr>
          <a:xfrm>
            <a:off x="6704407" y="2711308"/>
            <a:ext cx="340204" cy="339271"/>
            <a:chOff x="3270450" y="3213625"/>
            <a:chExt cx="483175" cy="481850"/>
          </a:xfrm>
        </p:grpSpPr>
        <p:sp>
          <p:nvSpPr>
            <p:cNvPr id="5691" name="Google Shape;5691;p84"/>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84"/>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3" name="Google Shape;5693;p84"/>
          <p:cNvGrpSpPr/>
          <p:nvPr/>
        </p:nvGrpSpPr>
        <p:grpSpPr>
          <a:xfrm>
            <a:off x="7203676" y="2711317"/>
            <a:ext cx="168931" cy="339253"/>
            <a:chOff x="3984950" y="3213600"/>
            <a:chExt cx="239925" cy="481825"/>
          </a:xfrm>
        </p:grpSpPr>
        <p:sp>
          <p:nvSpPr>
            <p:cNvPr id="5694" name="Google Shape;5694;p84"/>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84"/>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96" name="Google Shape;5696;p84"/>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84"/>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8" name="Google Shape;5698;p84"/>
          <p:cNvGrpSpPr/>
          <p:nvPr/>
        </p:nvGrpSpPr>
        <p:grpSpPr>
          <a:xfrm>
            <a:off x="1938873" y="3981487"/>
            <a:ext cx="355218" cy="279880"/>
            <a:chOff x="5629975" y="3255775"/>
            <a:chExt cx="504500" cy="397500"/>
          </a:xfrm>
        </p:grpSpPr>
        <p:sp>
          <p:nvSpPr>
            <p:cNvPr id="5699" name="Google Shape;5699;p84"/>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84"/>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84"/>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84"/>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84"/>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4" name="Google Shape;5704;p84"/>
          <p:cNvGrpSpPr/>
          <p:nvPr/>
        </p:nvGrpSpPr>
        <p:grpSpPr>
          <a:xfrm>
            <a:off x="3723529" y="3981593"/>
            <a:ext cx="340256" cy="279669"/>
            <a:chOff x="6234950" y="3255925"/>
            <a:chExt cx="483250" cy="397200"/>
          </a:xfrm>
        </p:grpSpPr>
        <p:sp>
          <p:nvSpPr>
            <p:cNvPr id="5705" name="Google Shape;5705;p84"/>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84"/>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84"/>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84"/>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84"/>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84"/>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1" name="Google Shape;5711;p84"/>
          <p:cNvGrpSpPr/>
          <p:nvPr/>
        </p:nvGrpSpPr>
        <p:grpSpPr>
          <a:xfrm>
            <a:off x="5043532" y="3125970"/>
            <a:ext cx="318042" cy="339253"/>
            <a:chOff x="914900" y="3806450"/>
            <a:chExt cx="451700" cy="481825"/>
          </a:xfrm>
        </p:grpSpPr>
        <p:sp>
          <p:nvSpPr>
            <p:cNvPr id="5712" name="Google Shape;5712;p84"/>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84"/>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84"/>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84"/>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84"/>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7" name="Google Shape;5717;p84"/>
          <p:cNvGrpSpPr/>
          <p:nvPr/>
        </p:nvGrpSpPr>
        <p:grpSpPr>
          <a:xfrm>
            <a:off x="5462454" y="3125785"/>
            <a:ext cx="346347" cy="339623"/>
            <a:chOff x="1490050" y="3805975"/>
            <a:chExt cx="491900" cy="482350"/>
          </a:xfrm>
        </p:grpSpPr>
        <p:sp>
          <p:nvSpPr>
            <p:cNvPr id="5718" name="Google Shape;5718;p84"/>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84"/>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84"/>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84"/>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2" name="Google Shape;5722;p84"/>
          <p:cNvGrpSpPr/>
          <p:nvPr/>
        </p:nvGrpSpPr>
        <p:grpSpPr>
          <a:xfrm>
            <a:off x="5886322" y="3125970"/>
            <a:ext cx="311899" cy="339253"/>
            <a:chOff x="2104275" y="3806450"/>
            <a:chExt cx="442975" cy="481825"/>
          </a:xfrm>
        </p:grpSpPr>
        <p:sp>
          <p:nvSpPr>
            <p:cNvPr id="5723" name="Google Shape;5723;p84"/>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84"/>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5" name="Google Shape;5725;p84"/>
          <p:cNvGrpSpPr/>
          <p:nvPr/>
        </p:nvGrpSpPr>
        <p:grpSpPr>
          <a:xfrm>
            <a:off x="6309839" y="3125970"/>
            <a:ext cx="293416" cy="339253"/>
            <a:chOff x="2710875" y="3806450"/>
            <a:chExt cx="416725" cy="481825"/>
          </a:xfrm>
        </p:grpSpPr>
        <p:sp>
          <p:nvSpPr>
            <p:cNvPr id="5726" name="Google Shape;5726;p84"/>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84"/>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8" name="Google Shape;5728;p84"/>
          <p:cNvGrpSpPr/>
          <p:nvPr/>
        </p:nvGrpSpPr>
        <p:grpSpPr>
          <a:xfrm>
            <a:off x="6704883" y="3166412"/>
            <a:ext cx="339253" cy="258369"/>
            <a:chOff x="3271200" y="3863875"/>
            <a:chExt cx="481825" cy="366950"/>
          </a:xfrm>
        </p:grpSpPr>
        <p:sp>
          <p:nvSpPr>
            <p:cNvPr id="5729" name="Google Shape;5729;p84"/>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84"/>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1" name="Google Shape;5731;p84"/>
          <p:cNvGrpSpPr/>
          <p:nvPr/>
        </p:nvGrpSpPr>
        <p:grpSpPr>
          <a:xfrm>
            <a:off x="7140377" y="3126199"/>
            <a:ext cx="295528" cy="338795"/>
            <a:chOff x="3895050" y="3806775"/>
            <a:chExt cx="419725" cy="481175"/>
          </a:xfrm>
        </p:grpSpPr>
        <p:sp>
          <p:nvSpPr>
            <p:cNvPr id="5732" name="Google Shape;5732;p8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8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4" name="Google Shape;5734;p84"/>
          <p:cNvGrpSpPr/>
          <p:nvPr/>
        </p:nvGrpSpPr>
        <p:grpSpPr>
          <a:xfrm>
            <a:off x="7543659" y="3125979"/>
            <a:ext cx="336296" cy="339235"/>
            <a:chOff x="4464775" y="3806475"/>
            <a:chExt cx="477625" cy="481800"/>
          </a:xfrm>
        </p:grpSpPr>
        <p:sp>
          <p:nvSpPr>
            <p:cNvPr id="5735" name="Google Shape;5735;p84"/>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84"/>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84"/>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84"/>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84"/>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84"/>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1" name="Google Shape;5741;p84"/>
          <p:cNvGrpSpPr/>
          <p:nvPr/>
        </p:nvGrpSpPr>
        <p:grpSpPr>
          <a:xfrm>
            <a:off x="7967105" y="3125970"/>
            <a:ext cx="339253" cy="339253"/>
            <a:chOff x="5049725" y="3806450"/>
            <a:chExt cx="481825" cy="481825"/>
          </a:xfrm>
        </p:grpSpPr>
        <p:sp>
          <p:nvSpPr>
            <p:cNvPr id="5742" name="Google Shape;5742;p84"/>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84"/>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84"/>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5" name="Google Shape;5745;p84"/>
          <p:cNvGrpSpPr/>
          <p:nvPr/>
        </p:nvGrpSpPr>
        <p:grpSpPr>
          <a:xfrm>
            <a:off x="1492357" y="3951798"/>
            <a:ext cx="339253" cy="339253"/>
            <a:chOff x="5651375" y="3806450"/>
            <a:chExt cx="481825" cy="481825"/>
          </a:xfrm>
        </p:grpSpPr>
        <p:sp>
          <p:nvSpPr>
            <p:cNvPr id="5746" name="Google Shape;5746;p8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8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8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8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0" name="Google Shape;5750;p84"/>
          <p:cNvGrpSpPr/>
          <p:nvPr/>
        </p:nvGrpSpPr>
        <p:grpSpPr>
          <a:xfrm>
            <a:off x="3317763" y="3953787"/>
            <a:ext cx="298503" cy="335275"/>
            <a:chOff x="6264300" y="3809300"/>
            <a:chExt cx="423950" cy="476175"/>
          </a:xfrm>
        </p:grpSpPr>
        <p:sp>
          <p:nvSpPr>
            <p:cNvPr id="5751" name="Google Shape;5751;p84"/>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84"/>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84"/>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4" name="Google Shape;5754;p84"/>
          <p:cNvGrpSpPr/>
          <p:nvPr/>
        </p:nvGrpSpPr>
        <p:grpSpPr>
          <a:xfrm>
            <a:off x="5032267" y="3538881"/>
            <a:ext cx="340573" cy="339271"/>
            <a:chOff x="898875" y="4399275"/>
            <a:chExt cx="483700" cy="481850"/>
          </a:xfrm>
        </p:grpSpPr>
        <p:sp>
          <p:nvSpPr>
            <p:cNvPr id="5755" name="Google Shape;5755;p8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84"/>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8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8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8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8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1" name="Google Shape;5761;p8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8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3" name="Google Shape;5763;p84"/>
          <p:cNvGrpSpPr/>
          <p:nvPr/>
        </p:nvGrpSpPr>
        <p:grpSpPr>
          <a:xfrm>
            <a:off x="5466000" y="3554133"/>
            <a:ext cx="339253" cy="308765"/>
            <a:chOff x="1492675" y="4420975"/>
            <a:chExt cx="481825" cy="438525"/>
          </a:xfrm>
        </p:grpSpPr>
        <p:sp>
          <p:nvSpPr>
            <p:cNvPr id="5764" name="Google Shape;5764;p84"/>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84"/>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84"/>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84"/>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8" name="Google Shape;5768;p84"/>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9" name="Google Shape;5769;p84"/>
          <p:cNvGrpSpPr/>
          <p:nvPr/>
        </p:nvGrpSpPr>
        <p:grpSpPr>
          <a:xfrm>
            <a:off x="5870982" y="3539558"/>
            <a:ext cx="342580" cy="337915"/>
            <a:chOff x="2084100" y="4400250"/>
            <a:chExt cx="486550" cy="479925"/>
          </a:xfrm>
        </p:grpSpPr>
        <p:sp>
          <p:nvSpPr>
            <p:cNvPr id="5770" name="Google Shape;5770;p84"/>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84"/>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84"/>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84"/>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84"/>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84"/>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6" name="Google Shape;5776;p84"/>
          <p:cNvGrpSpPr/>
          <p:nvPr/>
        </p:nvGrpSpPr>
        <p:grpSpPr>
          <a:xfrm>
            <a:off x="6307462" y="3538907"/>
            <a:ext cx="298169" cy="339218"/>
            <a:chOff x="2707950" y="4399325"/>
            <a:chExt cx="423475" cy="481775"/>
          </a:xfrm>
        </p:grpSpPr>
        <p:sp>
          <p:nvSpPr>
            <p:cNvPr id="5777" name="Google Shape;5777;p84"/>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84"/>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84"/>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84"/>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84"/>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2" name="Google Shape;5782;p84"/>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84"/>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84"/>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84"/>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84"/>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84"/>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84"/>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9" name="Google Shape;5789;p84"/>
          <p:cNvGrpSpPr/>
          <p:nvPr/>
        </p:nvGrpSpPr>
        <p:grpSpPr>
          <a:xfrm>
            <a:off x="6736981" y="3538881"/>
            <a:ext cx="275057" cy="339271"/>
            <a:chOff x="3330525" y="4399275"/>
            <a:chExt cx="390650" cy="481850"/>
          </a:xfrm>
        </p:grpSpPr>
        <p:sp>
          <p:nvSpPr>
            <p:cNvPr id="5790" name="Google Shape;5790;p84"/>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84"/>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84"/>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84"/>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84"/>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84"/>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84"/>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7" name="Google Shape;5797;p84"/>
          <p:cNvGrpSpPr/>
          <p:nvPr/>
        </p:nvGrpSpPr>
        <p:grpSpPr>
          <a:xfrm>
            <a:off x="7161510" y="3538890"/>
            <a:ext cx="253265" cy="339253"/>
            <a:chOff x="3938800" y="4399275"/>
            <a:chExt cx="359700" cy="481825"/>
          </a:xfrm>
        </p:grpSpPr>
        <p:sp>
          <p:nvSpPr>
            <p:cNvPr id="5798" name="Google Shape;5798;p84"/>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84"/>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84"/>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84"/>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84"/>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3" name="Google Shape;5803;p84"/>
          <p:cNvGrpSpPr/>
          <p:nvPr/>
        </p:nvGrpSpPr>
        <p:grpSpPr>
          <a:xfrm>
            <a:off x="7632288" y="3538890"/>
            <a:ext cx="159039" cy="339253"/>
            <a:chOff x="4584850" y="4399275"/>
            <a:chExt cx="225875" cy="481825"/>
          </a:xfrm>
        </p:grpSpPr>
        <p:sp>
          <p:nvSpPr>
            <p:cNvPr id="5804" name="Google Shape;5804;p84"/>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84"/>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06" name="Google Shape;5806;p84"/>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07" name="Google Shape;5807;p84"/>
          <p:cNvGrpSpPr/>
          <p:nvPr/>
        </p:nvGrpSpPr>
        <p:grpSpPr>
          <a:xfrm>
            <a:off x="1045841" y="3951795"/>
            <a:ext cx="339253" cy="339253"/>
            <a:chOff x="5642550" y="4399275"/>
            <a:chExt cx="481825" cy="481825"/>
          </a:xfrm>
        </p:grpSpPr>
        <p:sp>
          <p:nvSpPr>
            <p:cNvPr id="5808" name="Google Shape;5808;p84"/>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84"/>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0" name="Google Shape;5810;p84"/>
          <p:cNvGrpSpPr/>
          <p:nvPr/>
        </p:nvGrpSpPr>
        <p:grpSpPr>
          <a:xfrm>
            <a:off x="2847184" y="3963703"/>
            <a:ext cx="363316" cy="315437"/>
            <a:chOff x="6218300" y="4416175"/>
            <a:chExt cx="516000" cy="448000"/>
          </a:xfrm>
        </p:grpSpPr>
        <p:sp>
          <p:nvSpPr>
            <p:cNvPr id="5811" name="Google Shape;5811;p84"/>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2" name="Google Shape;5812;p84"/>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84"/>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4" name="Google Shape;5814;p84"/>
          <p:cNvGrpSpPr/>
          <p:nvPr/>
        </p:nvGrpSpPr>
        <p:grpSpPr>
          <a:xfrm>
            <a:off x="5957218" y="3951792"/>
            <a:ext cx="339253" cy="339253"/>
            <a:chOff x="899850" y="4992125"/>
            <a:chExt cx="481825" cy="481825"/>
          </a:xfrm>
        </p:grpSpPr>
        <p:sp>
          <p:nvSpPr>
            <p:cNvPr id="5815" name="Google Shape;5815;p84"/>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84"/>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7" name="Google Shape;5817;p84"/>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8" name="Google Shape;5818;p84"/>
          <p:cNvGrpSpPr/>
          <p:nvPr/>
        </p:nvGrpSpPr>
        <p:grpSpPr>
          <a:xfrm>
            <a:off x="5510702" y="3951792"/>
            <a:ext cx="339253" cy="339253"/>
            <a:chOff x="1492675" y="4992125"/>
            <a:chExt cx="481825" cy="481825"/>
          </a:xfrm>
        </p:grpSpPr>
        <p:sp>
          <p:nvSpPr>
            <p:cNvPr id="5819" name="Google Shape;5819;p8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0" name="Google Shape;5820;p8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1" name="Google Shape;5821;p84"/>
          <p:cNvGrpSpPr/>
          <p:nvPr/>
        </p:nvGrpSpPr>
        <p:grpSpPr>
          <a:xfrm>
            <a:off x="5064186" y="3951792"/>
            <a:ext cx="339253" cy="339253"/>
            <a:chOff x="2085525" y="4992125"/>
            <a:chExt cx="481825" cy="481825"/>
          </a:xfrm>
        </p:grpSpPr>
        <p:sp>
          <p:nvSpPr>
            <p:cNvPr id="5822" name="Google Shape;5822;p8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8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4" name="Google Shape;5824;p84"/>
          <p:cNvGrpSpPr/>
          <p:nvPr/>
        </p:nvGrpSpPr>
        <p:grpSpPr>
          <a:xfrm>
            <a:off x="6850408" y="3951792"/>
            <a:ext cx="339253" cy="339253"/>
            <a:chOff x="2678350" y="4992125"/>
            <a:chExt cx="481825" cy="481825"/>
          </a:xfrm>
        </p:grpSpPr>
        <p:sp>
          <p:nvSpPr>
            <p:cNvPr id="5825" name="Google Shape;5825;p84"/>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84"/>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84"/>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8" name="Google Shape;5828;p84"/>
          <p:cNvGrpSpPr/>
          <p:nvPr/>
        </p:nvGrpSpPr>
        <p:grpSpPr>
          <a:xfrm>
            <a:off x="4617670" y="3951792"/>
            <a:ext cx="339253" cy="339253"/>
            <a:chOff x="3271200" y="4992125"/>
            <a:chExt cx="481825" cy="481825"/>
          </a:xfrm>
        </p:grpSpPr>
        <p:sp>
          <p:nvSpPr>
            <p:cNvPr id="5829" name="Google Shape;5829;p84"/>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84"/>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1" name="Google Shape;5831;p84"/>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2" name="Google Shape;5832;p84"/>
          <p:cNvGrpSpPr/>
          <p:nvPr/>
        </p:nvGrpSpPr>
        <p:grpSpPr>
          <a:xfrm>
            <a:off x="7296924" y="3952822"/>
            <a:ext cx="339411" cy="337193"/>
            <a:chOff x="3863900" y="4993625"/>
            <a:chExt cx="482050" cy="478900"/>
          </a:xfrm>
        </p:grpSpPr>
        <p:sp>
          <p:nvSpPr>
            <p:cNvPr id="5833" name="Google Shape;5833;p84"/>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4" name="Google Shape;5834;p84"/>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5" name="Google Shape;5835;p84"/>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84"/>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7" name="Google Shape;5837;p84"/>
          <p:cNvGrpSpPr/>
          <p:nvPr/>
        </p:nvGrpSpPr>
        <p:grpSpPr>
          <a:xfrm>
            <a:off x="7743599" y="3952822"/>
            <a:ext cx="339411" cy="337193"/>
            <a:chOff x="4456725" y="4993625"/>
            <a:chExt cx="482050" cy="478900"/>
          </a:xfrm>
        </p:grpSpPr>
        <p:sp>
          <p:nvSpPr>
            <p:cNvPr id="5838" name="Google Shape;5838;p84"/>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84"/>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84"/>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1" name="Google Shape;5841;p84"/>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2" name="Google Shape;5842;p84"/>
          <p:cNvGrpSpPr/>
          <p:nvPr/>
        </p:nvGrpSpPr>
        <p:grpSpPr>
          <a:xfrm>
            <a:off x="6403734" y="3952813"/>
            <a:ext cx="339411" cy="337211"/>
            <a:chOff x="5049575" y="4993600"/>
            <a:chExt cx="482050" cy="478925"/>
          </a:xfrm>
        </p:grpSpPr>
        <p:sp>
          <p:nvSpPr>
            <p:cNvPr id="5843" name="Google Shape;5843;p84"/>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4" name="Google Shape;5844;p84"/>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5" name="Google Shape;5845;p84"/>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84"/>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47" name="Google Shape;5847;p84"/>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848" name="Google Shape;5848;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52" name="Shape 5852"/>
        <p:cNvGrpSpPr/>
        <p:nvPr/>
      </p:nvGrpSpPr>
      <p:grpSpPr>
        <a:xfrm>
          <a:off x="0" y="0"/>
          <a:ext cx="0" cy="0"/>
          <a:chOff x="0" y="0"/>
          <a:chExt cx="0" cy="0"/>
        </a:xfrm>
      </p:grpSpPr>
      <p:grpSp>
        <p:nvGrpSpPr>
          <p:cNvPr id="5853" name="Google Shape;5853;p85"/>
          <p:cNvGrpSpPr/>
          <p:nvPr/>
        </p:nvGrpSpPr>
        <p:grpSpPr>
          <a:xfrm>
            <a:off x="856199" y="1311179"/>
            <a:ext cx="322099" cy="370529"/>
            <a:chOff x="-42971725" y="3217825"/>
            <a:chExt cx="275675" cy="317125"/>
          </a:xfrm>
        </p:grpSpPr>
        <p:sp>
          <p:nvSpPr>
            <p:cNvPr id="5854" name="Google Shape;5854;p85"/>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5"/>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5"/>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85"/>
          <p:cNvGrpSpPr/>
          <p:nvPr/>
        </p:nvGrpSpPr>
        <p:grpSpPr>
          <a:xfrm>
            <a:off x="828113" y="1779835"/>
            <a:ext cx="378270" cy="337551"/>
            <a:chOff x="-42996150" y="3612600"/>
            <a:chExt cx="323750" cy="288900"/>
          </a:xfrm>
        </p:grpSpPr>
        <p:sp>
          <p:nvSpPr>
            <p:cNvPr id="5858" name="Google Shape;5858;p85"/>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5"/>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5"/>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85"/>
          <p:cNvGrpSpPr/>
          <p:nvPr/>
        </p:nvGrpSpPr>
        <p:grpSpPr>
          <a:xfrm>
            <a:off x="830874" y="2189205"/>
            <a:ext cx="372749" cy="370909"/>
            <a:chOff x="-42994575" y="3950300"/>
            <a:chExt cx="319025" cy="317450"/>
          </a:xfrm>
        </p:grpSpPr>
        <p:sp>
          <p:nvSpPr>
            <p:cNvPr id="5862" name="Google Shape;5862;p85"/>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5"/>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5"/>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85"/>
          <p:cNvGrpSpPr/>
          <p:nvPr/>
        </p:nvGrpSpPr>
        <p:grpSpPr>
          <a:xfrm>
            <a:off x="2984269" y="1336037"/>
            <a:ext cx="371785" cy="370879"/>
            <a:chOff x="-41111350" y="3239100"/>
            <a:chExt cx="318200" cy="317425"/>
          </a:xfrm>
        </p:grpSpPr>
        <p:sp>
          <p:nvSpPr>
            <p:cNvPr id="5866" name="Google Shape;5866;p85"/>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5"/>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5"/>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5"/>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85"/>
          <p:cNvGrpSpPr/>
          <p:nvPr/>
        </p:nvGrpSpPr>
        <p:grpSpPr>
          <a:xfrm>
            <a:off x="2980588" y="1771568"/>
            <a:ext cx="379146" cy="370967"/>
            <a:chOff x="-41117650" y="3605525"/>
            <a:chExt cx="324500" cy="317500"/>
          </a:xfrm>
        </p:grpSpPr>
        <p:sp>
          <p:nvSpPr>
            <p:cNvPr id="5871" name="Google Shape;5871;p85"/>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5"/>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5"/>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4" name="Google Shape;5874;p85"/>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5" name="Google Shape;5875;p85"/>
          <p:cNvGrpSpPr/>
          <p:nvPr/>
        </p:nvGrpSpPr>
        <p:grpSpPr>
          <a:xfrm>
            <a:off x="1806843" y="2663092"/>
            <a:ext cx="216271" cy="371814"/>
            <a:chOff x="-39205300" y="3220175"/>
            <a:chExt cx="185100" cy="318225"/>
          </a:xfrm>
        </p:grpSpPr>
        <p:sp>
          <p:nvSpPr>
            <p:cNvPr id="5876" name="Google Shape;5876;p85"/>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5"/>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85"/>
          <p:cNvGrpSpPr/>
          <p:nvPr/>
        </p:nvGrpSpPr>
        <p:grpSpPr>
          <a:xfrm>
            <a:off x="1772370" y="3123163"/>
            <a:ext cx="300016" cy="369273"/>
            <a:chOff x="-39248625" y="3588600"/>
            <a:chExt cx="256775" cy="316050"/>
          </a:xfrm>
        </p:grpSpPr>
        <p:sp>
          <p:nvSpPr>
            <p:cNvPr id="5879" name="Google Shape;5879;p85"/>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5"/>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1" name="Google Shape;5881;p85"/>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5"/>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85"/>
          <p:cNvGrpSpPr/>
          <p:nvPr/>
        </p:nvGrpSpPr>
        <p:grpSpPr>
          <a:xfrm>
            <a:off x="1223084" y="1311179"/>
            <a:ext cx="429504" cy="370879"/>
            <a:chOff x="-42651700" y="3217825"/>
            <a:chExt cx="367600" cy="317425"/>
          </a:xfrm>
        </p:grpSpPr>
        <p:sp>
          <p:nvSpPr>
            <p:cNvPr id="5884" name="Google Shape;5884;p85"/>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5"/>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5"/>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5"/>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85"/>
          <p:cNvGrpSpPr/>
          <p:nvPr/>
        </p:nvGrpSpPr>
        <p:grpSpPr>
          <a:xfrm>
            <a:off x="1258516" y="1750829"/>
            <a:ext cx="358640" cy="363226"/>
            <a:chOff x="-42617300" y="3587775"/>
            <a:chExt cx="306950" cy="310875"/>
          </a:xfrm>
        </p:grpSpPr>
        <p:sp>
          <p:nvSpPr>
            <p:cNvPr id="5889" name="Google Shape;5889;p85"/>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5"/>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1" name="Google Shape;5891;p85"/>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2" name="Google Shape;5892;p85"/>
          <p:cNvGrpSpPr/>
          <p:nvPr/>
        </p:nvGrpSpPr>
        <p:grpSpPr>
          <a:xfrm>
            <a:off x="3430343" y="1335569"/>
            <a:ext cx="376926" cy="370324"/>
            <a:chOff x="-40748275" y="3238700"/>
            <a:chExt cx="322600" cy="316950"/>
          </a:xfrm>
        </p:grpSpPr>
        <p:sp>
          <p:nvSpPr>
            <p:cNvPr id="5893" name="Google Shape;5893;p85"/>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5"/>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5"/>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5"/>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5"/>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5"/>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85"/>
          <p:cNvGrpSpPr/>
          <p:nvPr/>
        </p:nvGrpSpPr>
        <p:grpSpPr>
          <a:xfrm>
            <a:off x="3432899" y="1803553"/>
            <a:ext cx="371814" cy="338690"/>
            <a:chOff x="-40745125" y="3632900"/>
            <a:chExt cx="318225" cy="289875"/>
          </a:xfrm>
        </p:grpSpPr>
        <p:sp>
          <p:nvSpPr>
            <p:cNvPr id="5900" name="Google Shape;5900;p85"/>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5"/>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5"/>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5"/>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5"/>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5"/>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5"/>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85"/>
          <p:cNvGrpSpPr/>
          <p:nvPr/>
        </p:nvGrpSpPr>
        <p:grpSpPr>
          <a:xfrm>
            <a:off x="3437047" y="2214764"/>
            <a:ext cx="363518" cy="370178"/>
            <a:chOff x="-40742750" y="3972175"/>
            <a:chExt cx="311125" cy="316825"/>
          </a:xfrm>
        </p:grpSpPr>
        <p:sp>
          <p:nvSpPr>
            <p:cNvPr id="5908" name="Google Shape;5908;p85"/>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5"/>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85"/>
          <p:cNvGrpSpPr/>
          <p:nvPr/>
        </p:nvGrpSpPr>
        <p:grpSpPr>
          <a:xfrm>
            <a:off x="2219708" y="2664932"/>
            <a:ext cx="266892" cy="369974"/>
            <a:chOff x="-38860325" y="3221750"/>
            <a:chExt cx="228425" cy="316650"/>
          </a:xfrm>
        </p:grpSpPr>
        <p:sp>
          <p:nvSpPr>
            <p:cNvPr id="5911" name="Google Shape;5911;p85"/>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5"/>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5"/>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5"/>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85"/>
          <p:cNvGrpSpPr/>
          <p:nvPr/>
        </p:nvGrpSpPr>
        <p:grpSpPr>
          <a:xfrm>
            <a:off x="2170515" y="3126989"/>
            <a:ext cx="380081" cy="367111"/>
            <a:chOff x="-38905225" y="3591875"/>
            <a:chExt cx="325300" cy="314200"/>
          </a:xfrm>
        </p:grpSpPr>
        <p:sp>
          <p:nvSpPr>
            <p:cNvPr id="5916" name="Google Shape;5916;p85"/>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5"/>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5"/>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9" name="Google Shape;5919;p85"/>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0" name="Google Shape;5920;p85"/>
          <p:cNvGrpSpPr/>
          <p:nvPr/>
        </p:nvGrpSpPr>
        <p:grpSpPr>
          <a:xfrm>
            <a:off x="3977265" y="3112069"/>
            <a:ext cx="290815" cy="369740"/>
            <a:chOff x="-37370925" y="3579105"/>
            <a:chExt cx="248900" cy="316450"/>
          </a:xfrm>
        </p:grpSpPr>
        <p:sp>
          <p:nvSpPr>
            <p:cNvPr id="5921" name="Google Shape;5921;p85"/>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5"/>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85"/>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5"/>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5" name="Google Shape;5925;p85"/>
          <p:cNvGrpSpPr/>
          <p:nvPr/>
        </p:nvGrpSpPr>
        <p:grpSpPr>
          <a:xfrm>
            <a:off x="1670640" y="2190140"/>
            <a:ext cx="371814" cy="369974"/>
            <a:chOff x="-42259725" y="3951100"/>
            <a:chExt cx="318225" cy="316650"/>
          </a:xfrm>
        </p:grpSpPr>
        <p:sp>
          <p:nvSpPr>
            <p:cNvPr id="5926" name="Google Shape;5926;p85"/>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5"/>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85"/>
          <p:cNvGrpSpPr/>
          <p:nvPr/>
        </p:nvGrpSpPr>
        <p:grpSpPr>
          <a:xfrm>
            <a:off x="3869002" y="1369161"/>
            <a:ext cx="370879" cy="337755"/>
            <a:chOff x="-40378075" y="3267450"/>
            <a:chExt cx="317425" cy="289075"/>
          </a:xfrm>
        </p:grpSpPr>
        <p:sp>
          <p:nvSpPr>
            <p:cNvPr id="5929" name="Google Shape;5929;p85"/>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5"/>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5"/>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5"/>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5"/>
          <p:cNvGrpSpPr/>
          <p:nvPr/>
        </p:nvGrpSpPr>
        <p:grpSpPr>
          <a:xfrm>
            <a:off x="3872668" y="1770429"/>
            <a:ext cx="363548" cy="369974"/>
            <a:chOff x="-40372575" y="3604550"/>
            <a:chExt cx="311150" cy="316650"/>
          </a:xfrm>
        </p:grpSpPr>
        <p:sp>
          <p:nvSpPr>
            <p:cNvPr id="5934" name="Google Shape;5934;p85"/>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5"/>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5"/>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7" name="Google Shape;5937;p85"/>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8" name="Google Shape;5938;p85"/>
          <p:cNvGrpSpPr/>
          <p:nvPr/>
        </p:nvGrpSpPr>
        <p:grpSpPr>
          <a:xfrm>
            <a:off x="2596617" y="2663092"/>
            <a:ext cx="399038" cy="372165"/>
            <a:chOff x="-38542250" y="3220175"/>
            <a:chExt cx="341525" cy="318525"/>
          </a:xfrm>
        </p:grpSpPr>
        <p:sp>
          <p:nvSpPr>
            <p:cNvPr id="5939" name="Google Shape;5939;p85"/>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5"/>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5"/>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85"/>
          <p:cNvGrpSpPr/>
          <p:nvPr/>
        </p:nvGrpSpPr>
        <p:grpSpPr>
          <a:xfrm>
            <a:off x="2618549" y="3122462"/>
            <a:ext cx="369974" cy="369068"/>
            <a:chOff x="-38537400" y="3588000"/>
            <a:chExt cx="316650" cy="315875"/>
          </a:xfrm>
        </p:grpSpPr>
        <p:sp>
          <p:nvSpPr>
            <p:cNvPr id="5943" name="Google Shape;5943;p85"/>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5"/>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5"/>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5"/>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85"/>
          <p:cNvGrpSpPr/>
          <p:nvPr/>
        </p:nvGrpSpPr>
        <p:grpSpPr>
          <a:xfrm>
            <a:off x="2617629" y="3579991"/>
            <a:ext cx="371814" cy="369974"/>
            <a:chOff x="-38538975" y="3954250"/>
            <a:chExt cx="318225" cy="316650"/>
          </a:xfrm>
        </p:grpSpPr>
        <p:sp>
          <p:nvSpPr>
            <p:cNvPr id="5948" name="Google Shape;5948;p85"/>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5"/>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85"/>
          <p:cNvGrpSpPr/>
          <p:nvPr/>
        </p:nvGrpSpPr>
        <p:grpSpPr>
          <a:xfrm>
            <a:off x="3934941" y="3574918"/>
            <a:ext cx="375465" cy="371814"/>
            <a:chOff x="-37385100" y="3949908"/>
            <a:chExt cx="321350" cy="318225"/>
          </a:xfrm>
        </p:grpSpPr>
        <p:sp>
          <p:nvSpPr>
            <p:cNvPr id="5951" name="Google Shape;5951;p85"/>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5"/>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85"/>
          <p:cNvGrpSpPr/>
          <p:nvPr/>
        </p:nvGrpSpPr>
        <p:grpSpPr>
          <a:xfrm>
            <a:off x="2110600" y="1310478"/>
            <a:ext cx="370909" cy="370675"/>
            <a:chOff x="-41895050" y="3217225"/>
            <a:chExt cx="317450" cy="317250"/>
          </a:xfrm>
        </p:grpSpPr>
        <p:sp>
          <p:nvSpPr>
            <p:cNvPr id="5954" name="Google Shape;5954;p85"/>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5"/>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5"/>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5"/>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5"/>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85"/>
          <p:cNvGrpSpPr/>
          <p:nvPr/>
        </p:nvGrpSpPr>
        <p:grpSpPr>
          <a:xfrm>
            <a:off x="2110148" y="1747412"/>
            <a:ext cx="371814" cy="369974"/>
            <a:chOff x="-41893475" y="3584850"/>
            <a:chExt cx="318225" cy="316650"/>
          </a:xfrm>
        </p:grpSpPr>
        <p:sp>
          <p:nvSpPr>
            <p:cNvPr id="5960" name="Google Shape;5960;p85"/>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5"/>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5"/>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5"/>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4" name="Google Shape;5964;p85"/>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5"/>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6" name="Google Shape;5966;p85"/>
          <p:cNvGrpSpPr/>
          <p:nvPr/>
        </p:nvGrpSpPr>
        <p:grpSpPr>
          <a:xfrm>
            <a:off x="880176" y="3142704"/>
            <a:ext cx="337522" cy="370909"/>
            <a:chOff x="-39998250" y="3605325"/>
            <a:chExt cx="288875" cy="317450"/>
          </a:xfrm>
        </p:grpSpPr>
        <p:sp>
          <p:nvSpPr>
            <p:cNvPr id="5967" name="Google Shape;5967;p85"/>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5"/>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85"/>
          <p:cNvGrpSpPr/>
          <p:nvPr/>
        </p:nvGrpSpPr>
        <p:grpSpPr>
          <a:xfrm>
            <a:off x="863950" y="3601168"/>
            <a:ext cx="369974" cy="369945"/>
            <a:chOff x="-40011050" y="3972375"/>
            <a:chExt cx="316650" cy="316625"/>
          </a:xfrm>
        </p:grpSpPr>
        <p:sp>
          <p:nvSpPr>
            <p:cNvPr id="5970" name="Google Shape;5970;p85"/>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5"/>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85"/>
          <p:cNvGrpSpPr/>
          <p:nvPr/>
        </p:nvGrpSpPr>
        <p:grpSpPr>
          <a:xfrm>
            <a:off x="3095881" y="2665867"/>
            <a:ext cx="266921" cy="369039"/>
            <a:chOff x="-38129425" y="3222550"/>
            <a:chExt cx="228450" cy="315850"/>
          </a:xfrm>
        </p:grpSpPr>
        <p:sp>
          <p:nvSpPr>
            <p:cNvPr id="5973" name="Google Shape;5973;p85"/>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5"/>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5"/>
          <p:cNvGrpSpPr/>
          <p:nvPr/>
        </p:nvGrpSpPr>
        <p:grpSpPr>
          <a:xfrm>
            <a:off x="3050850" y="3122462"/>
            <a:ext cx="371785" cy="369974"/>
            <a:chOff x="-38172725" y="3588000"/>
            <a:chExt cx="318200" cy="316650"/>
          </a:xfrm>
        </p:grpSpPr>
        <p:sp>
          <p:nvSpPr>
            <p:cNvPr id="5976" name="Google Shape;5976;p85"/>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5"/>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5"/>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5"/>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5"/>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85"/>
          <p:cNvGrpSpPr/>
          <p:nvPr/>
        </p:nvGrpSpPr>
        <p:grpSpPr>
          <a:xfrm>
            <a:off x="3126752" y="3580897"/>
            <a:ext cx="219981" cy="369974"/>
            <a:chOff x="-38109725" y="3955025"/>
            <a:chExt cx="188275" cy="316650"/>
          </a:xfrm>
        </p:grpSpPr>
        <p:sp>
          <p:nvSpPr>
            <p:cNvPr id="5985" name="Google Shape;5985;p85"/>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5"/>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7" name="Google Shape;5987;p85"/>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8" name="Google Shape;5988;p85"/>
          <p:cNvGrpSpPr/>
          <p:nvPr/>
        </p:nvGrpSpPr>
        <p:grpSpPr>
          <a:xfrm>
            <a:off x="2542151" y="1312318"/>
            <a:ext cx="373654" cy="369068"/>
            <a:chOff x="-41530375" y="3218800"/>
            <a:chExt cx="319800" cy="315875"/>
          </a:xfrm>
        </p:grpSpPr>
        <p:sp>
          <p:nvSpPr>
            <p:cNvPr id="5989" name="Google Shape;5989;p85"/>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5"/>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85"/>
          <p:cNvGrpSpPr/>
          <p:nvPr/>
        </p:nvGrpSpPr>
        <p:grpSpPr>
          <a:xfrm>
            <a:off x="2544444" y="1827476"/>
            <a:ext cx="369068" cy="289004"/>
            <a:chOff x="-41526450" y="3653375"/>
            <a:chExt cx="315875" cy="247350"/>
          </a:xfrm>
        </p:grpSpPr>
        <p:sp>
          <p:nvSpPr>
            <p:cNvPr id="5992" name="Google Shape;5992;p85"/>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5"/>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5"/>
          <p:cNvGrpSpPr/>
          <p:nvPr/>
        </p:nvGrpSpPr>
        <p:grpSpPr>
          <a:xfrm>
            <a:off x="2545831" y="2190140"/>
            <a:ext cx="366293" cy="369974"/>
            <a:chOff x="-41526450" y="3951100"/>
            <a:chExt cx="313500" cy="316650"/>
          </a:xfrm>
        </p:grpSpPr>
        <p:sp>
          <p:nvSpPr>
            <p:cNvPr id="5995" name="Google Shape;5995;p85"/>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5"/>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5"/>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85"/>
          <p:cNvGrpSpPr/>
          <p:nvPr/>
        </p:nvGrpSpPr>
        <p:grpSpPr>
          <a:xfrm>
            <a:off x="1311086" y="2684269"/>
            <a:ext cx="339595" cy="371814"/>
            <a:chOff x="-39625900" y="3238300"/>
            <a:chExt cx="290650" cy="318225"/>
          </a:xfrm>
        </p:grpSpPr>
        <p:sp>
          <p:nvSpPr>
            <p:cNvPr id="5999" name="Google Shape;5999;p85"/>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5"/>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85"/>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85"/>
          <p:cNvGrpSpPr/>
          <p:nvPr/>
        </p:nvGrpSpPr>
        <p:grpSpPr>
          <a:xfrm>
            <a:off x="1305137" y="3600730"/>
            <a:ext cx="366293" cy="370441"/>
            <a:chOff x="-39647175" y="3972000"/>
            <a:chExt cx="313500" cy="317050"/>
          </a:xfrm>
        </p:grpSpPr>
        <p:sp>
          <p:nvSpPr>
            <p:cNvPr id="6003" name="Google Shape;6003;p8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85"/>
          <p:cNvGrpSpPr/>
          <p:nvPr/>
        </p:nvGrpSpPr>
        <p:grpSpPr>
          <a:xfrm>
            <a:off x="3474265" y="2664728"/>
            <a:ext cx="375495" cy="370879"/>
            <a:chOff x="-37808850" y="3221575"/>
            <a:chExt cx="321375" cy="317425"/>
          </a:xfrm>
        </p:grpSpPr>
        <p:sp>
          <p:nvSpPr>
            <p:cNvPr id="6007" name="Google Shape;6007;p85"/>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5"/>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85"/>
          <p:cNvGrpSpPr/>
          <p:nvPr/>
        </p:nvGrpSpPr>
        <p:grpSpPr>
          <a:xfrm>
            <a:off x="3483038" y="3186759"/>
            <a:ext cx="372749" cy="241158"/>
            <a:chOff x="-37806500" y="3643030"/>
            <a:chExt cx="319025" cy="206400"/>
          </a:xfrm>
        </p:grpSpPr>
        <p:sp>
          <p:nvSpPr>
            <p:cNvPr id="6010" name="Google Shape;6010;p85"/>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5"/>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85"/>
          <p:cNvGrpSpPr/>
          <p:nvPr/>
        </p:nvGrpSpPr>
        <p:grpSpPr>
          <a:xfrm>
            <a:off x="3485346" y="3579056"/>
            <a:ext cx="368134" cy="371814"/>
            <a:chOff x="-37804925" y="3953450"/>
            <a:chExt cx="315075" cy="318225"/>
          </a:xfrm>
        </p:grpSpPr>
        <p:sp>
          <p:nvSpPr>
            <p:cNvPr id="6013" name="Google Shape;6013;p85"/>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5"/>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5"/>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6" name="Google Shape;6016;p85"/>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7" name="Google Shape;6017;p85"/>
          <p:cNvGrpSpPr/>
          <p:nvPr/>
        </p:nvGrpSpPr>
        <p:grpSpPr>
          <a:xfrm>
            <a:off x="4840364" y="1328538"/>
            <a:ext cx="355663" cy="308725"/>
            <a:chOff x="-28462125" y="3199700"/>
            <a:chExt cx="298550" cy="259150"/>
          </a:xfrm>
        </p:grpSpPr>
        <p:sp>
          <p:nvSpPr>
            <p:cNvPr id="6018" name="Google Shape;6018;p85"/>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5"/>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5"/>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85"/>
          <p:cNvGrpSpPr/>
          <p:nvPr/>
        </p:nvGrpSpPr>
        <p:grpSpPr>
          <a:xfrm>
            <a:off x="4841317" y="1763228"/>
            <a:ext cx="353757" cy="352833"/>
            <a:chOff x="-28461325" y="3545475"/>
            <a:chExt cx="296950" cy="296175"/>
          </a:xfrm>
        </p:grpSpPr>
        <p:sp>
          <p:nvSpPr>
            <p:cNvPr id="6022" name="Google Shape;6022;p85"/>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5"/>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5"/>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5"/>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5"/>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5"/>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85"/>
          <p:cNvGrpSpPr/>
          <p:nvPr/>
        </p:nvGrpSpPr>
        <p:grpSpPr>
          <a:xfrm>
            <a:off x="4837550" y="2213272"/>
            <a:ext cx="361292" cy="352803"/>
            <a:chOff x="-28463700" y="3914875"/>
            <a:chExt cx="303275" cy="296150"/>
          </a:xfrm>
        </p:grpSpPr>
        <p:sp>
          <p:nvSpPr>
            <p:cNvPr id="6029" name="Google Shape;6029;p85"/>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5"/>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85"/>
          <p:cNvGrpSpPr/>
          <p:nvPr/>
        </p:nvGrpSpPr>
        <p:grpSpPr>
          <a:xfrm>
            <a:off x="7072335" y="1369355"/>
            <a:ext cx="351880" cy="227092"/>
            <a:chOff x="-26573400" y="3224125"/>
            <a:chExt cx="295375" cy="190625"/>
          </a:xfrm>
        </p:grpSpPr>
        <p:sp>
          <p:nvSpPr>
            <p:cNvPr id="6032" name="Google Shape;6032;p85"/>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5"/>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85"/>
          <p:cNvGrpSpPr/>
          <p:nvPr/>
        </p:nvGrpSpPr>
        <p:grpSpPr>
          <a:xfrm>
            <a:off x="7072335" y="1763690"/>
            <a:ext cx="351880" cy="351910"/>
            <a:chOff x="-26573400" y="3546250"/>
            <a:chExt cx="295375" cy="295400"/>
          </a:xfrm>
        </p:grpSpPr>
        <p:sp>
          <p:nvSpPr>
            <p:cNvPr id="6035" name="Google Shape;6035;p8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85"/>
          <p:cNvGrpSpPr/>
          <p:nvPr/>
        </p:nvGrpSpPr>
        <p:grpSpPr>
          <a:xfrm>
            <a:off x="7060615" y="2213599"/>
            <a:ext cx="375319" cy="352148"/>
            <a:chOff x="-26583625" y="3917025"/>
            <a:chExt cx="315050" cy="295600"/>
          </a:xfrm>
        </p:grpSpPr>
        <p:sp>
          <p:nvSpPr>
            <p:cNvPr id="6041" name="Google Shape;6041;p85"/>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5"/>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5"/>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5"/>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5" name="Google Shape;6045;p85"/>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85"/>
          <p:cNvGrpSpPr/>
          <p:nvPr/>
        </p:nvGrpSpPr>
        <p:grpSpPr>
          <a:xfrm>
            <a:off x="5759130" y="3172629"/>
            <a:ext cx="289039" cy="352833"/>
            <a:chOff x="-24694925" y="3518700"/>
            <a:chExt cx="242625" cy="296175"/>
          </a:xfrm>
        </p:grpSpPr>
        <p:sp>
          <p:nvSpPr>
            <p:cNvPr id="6047" name="Google Shape;6047;p85"/>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5"/>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5"/>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5"/>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85"/>
          <p:cNvGrpSpPr/>
          <p:nvPr/>
        </p:nvGrpSpPr>
        <p:grpSpPr>
          <a:xfrm>
            <a:off x="5758668" y="3622657"/>
            <a:ext cx="289962" cy="352833"/>
            <a:chOff x="-24709100" y="3888875"/>
            <a:chExt cx="243400" cy="296175"/>
          </a:xfrm>
        </p:grpSpPr>
        <p:sp>
          <p:nvSpPr>
            <p:cNvPr id="6052" name="Google Shape;6052;p85"/>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5"/>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5"/>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85"/>
          <p:cNvGrpSpPr/>
          <p:nvPr/>
        </p:nvGrpSpPr>
        <p:grpSpPr>
          <a:xfrm>
            <a:off x="7958668" y="2695320"/>
            <a:ext cx="356556" cy="349557"/>
            <a:chOff x="-22863675" y="3131775"/>
            <a:chExt cx="299300" cy="293425"/>
          </a:xfrm>
        </p:grpSpPr>
        <p:sp>
          <p:nvSpPr>
            <p:cNvPr id="6056" name="Google Shape;6056;p85"/>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5"/>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5"/>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85"/>
          <p:cNvGrpSpPr/>
          <p:nvPr/>
        </p:nvGrpSpPr>
        <p:grpSpPr>
          <a:xfrm>
            <a:off x="5301532" y="1306499"/>
            <a:ext cx="310602" cy="352803"/>
            <a:chOff x="-28069875" y="3175300"/>
            <a:chExt cx="260725" cy="296150"/>
          </a:xfrm>
        </p:grpSpPr>
        <p:sp>
          <p:nvSpPr>
            <p:cNvPr id="6060" name="Google Shape;6060;p85"/>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5"/>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5"/>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5"/>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5"/>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5"/>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5"/>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5"/>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5"/>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9" name="Google Shape;6069;p85"/>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0" name="Google Shape;6070;p85"/>
          <p:cNvGrpSpPr/>
          <p:nvPr/>
        </p:nvGrpSpPr>
        <p:grpSpPr>
          <a:xfrm>
            <a:off x="5342810" y="2213733"/>
            <a:ext cx="228045" cy="351880"/>
            <a:chOff x="-28032075" y="3916450"/>
            <a:chExt cx="191425" cy="295375"/>
          </a:xfrm>
        </p:grpSpPr>
        <p:sp>
          <p:nvSpPr>
            <p:cNvPr id="6071" name="Google Shape;6071;p85"/>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5"/>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5"/>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85"/>
          <p:cNvGrpSpPr/>
          <p:nvPr/>
        </p:nvGrpSpPr>
        <p:grpSpPr>
          <a:xfrm>
            <a:off x="7508157" y="1306484"/>
            <a:ext cx="352833" cy="352833"/>
            <a:chOff x="-26201650" y="3176075"/>
            <a:chExt cx="296175" cy="296175"/>
          </a:xfrm>
        </p:grpSpPr>
        <p:sp>
          <p:nvSpPr>
            <p:cNvPr id="6075" name="Google Shape;6075;p85"/>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5"/>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85"/>
          <p:cNvGrpSpPr/>
          <p:nvPr/>
        </p:nvGrpSpPr>
        <p:grpSpPr>
          <a:xfrm>
            <a:off x="7507680" y="1763705"/>
            <a:ext cx="353786" cy="351880"/>
            <a:chOff x="-26204800" y="3547050"/>
            <a:chExt cx="296975" cy="295375"/>
          </a:xfrm>
        </p:grpSpPr>
        <p:sp>
          <p:nvSpPr>
            <p:cNvPr id="6078" name="Google Shape;6078;p85"/>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5"/>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0" name="Google Shape;6080;p85"/>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1" name="Google Shape;6081;p85"/>
          <p:cNvGrpSpPr/>
          <p:nvPr/>
        </p:nvGrpSpPr>
        <p:grpSpPr>
          <a:xfrm>
            <a:off x="6178935" y="2693683"/>
            <a:ext cx="345328" cy="352833"/>
            <a:chOff x="-24353875" y="3147725"/>
            <a:chExt cx="289875" cy="296175"/>
          </a:xfrm>
        </p:grpSpPr>
        <p:sp>
          <p:nvSpPr>
            <p:cNvPr id="6082" name="Google Shape;6082;p85"/>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5"/>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85"/>
          <p:cNvGrpSpPr/>
          <p:nvPr/>
        </p:nvGrpSpPr>
        <p:grpSpPr>
          <a:xfrm>
            <a:off x="6186917" y="3173090"/>
            <a:ext cx="329365" cy="351910"/>
            <a:chOff x="-24344425" y="3519475"/>
            <a:chExt cx="276475" cy="295400"/>
          </a:xfrm>
        </p:grpSpPr>
        <p:sp>
          <p:nvSpPr>
            <p:cNvPr id="6085" name="Google Shape;6085;p85"/>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5"/>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85"/>
          <p:cNvGrpSpPr/>
          <p:nvPr/>
        </p:nvGrpSpPr>
        <p:grpSpPr>
          <a:xfrm>
            <a:off x="6176597" y="3625010"/>
            <a:ext cx="350004" cy="348128"/>
            <a:chOff x="-24353075" y="3891250"/>
            <a:chExt cx="293800" cy="292225"/>
          </a:xfrm>
        </p:grpSpPr>
        <p:sp>
          <p:nvSpPr>
            <p:cNvPr id="6088" name="Google Shape;6088;p85"/>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5"/>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85"/>
          <p:cNvGrpSpPr/>
          <p:nvPr/>
        </p:nvGrpSpPr>
        <p:grpSpPr>
          <a:xfrm>
            <a:off x="7960068" y="3173313"/>
            <a:ext cx="353757" cy="351463"/>
            <a:chOff x="-22845575" y="3504075"/>
            <a:chExt cx="296950" cy="295025"/>
          </a:xfrm>
        </p:grpSpPr>
        <p:sp>
          <p:nvSpPr>
            <p:cNvPr id="6091" name="Google Shape;6091;p85"/>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5"/>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85"/>
          <p:cNvGrpSpPr/>
          <p:nvPr/>
        </p:nvGrpSpPr>
        <p:grpSpPr>
          <a:xfrm>
            <a:off x="5753249" y="1306961"/>
            <a:ext cx="299344" cy="351880"/>
            <a:chOff x="-27691025" y="3175300"/>
            <a:chExt cx="251275" cy="295375"/>
          </a:xfrm>
        </p:grpSpPr>
        <p:sp>
          <p:nvSpPr>
            <p:cNvPr id="6094" name="Google Shape;6094;p85"/>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5"/>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5"/>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5"/>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85"/>
          <p:cNvGrpSpPr/>
          <p:nvPr/>
        </p:nvGrpSpPr>
        <p:grpSpPr>
          <a:xfrm>
            <a:off x="5725566" y="1825637"/>
            <a:ext cx="354710" cy="228015"/>
            <a:chOff x="-27721750" y="3598250"/>
            <a:chExt cx="297750" cy="191400"/>
          </a:xfrm>
        </p:grpSpPr>
        <p:sp>
          <p:nvSpPr>
            <p:cNvPr id="6099" name="Google Shape;6099;p85"/>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5"/>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85"/>
          <p:cNvGrpSpPr/>
          <p:nvPr/>
        </p:nvGrpSpPr>
        <p:grpSpPr>
          <a:xfrm>
            <a:off x="5726966" y="2219183"/>
            <a:ext cx="351910" cy="340980"/>
            <a:chOff x="-27719400" y="3925600"/>
            <a:chExt cx="295400" cy="286225"/>
          </a:xfrm>
        </p:grpSpPr>
        <p:sp>
          <p:nvSpPr>
            <p:cNvPr id="6102" name="Google Shape;6102;p85"/>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5"/>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85"/>
          <p:cNvGrpSpPr/>
          <p:nvPr/>
        </p:nvGrpSpPr>
        <p:grpSpPr>
          <a:xfrm>
            <a:off x="7948238" y="1306023"/>
            <a:ext cx="353757" cy="353757"/>
            <a:chOff x="-25834600" y="3176875"/>
            <a:chExt cx="296950" cy="296950"/>
          </a:xfrm>
        </p:grpSpPr>
        <p:sp>
          <p:nvSpPr>
            <p:cNvPr id="6105" name="Google Shape;6105;p85"/>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5"/>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5"/>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5"/>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5"/>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5"/>
          <p:cNvGrpSpPr/>
          <p:nvPr/>
        </p:nvGrpSpPr>
        <p:grpSpPr>
          <a:xfrm>
            <a:off x="7948238" y="1774024"/>
            <a:ext cx="353757" cy="331241"/>
            <a:chOff x="-25834600" y="3564375"/>
            <a:chExt cx="296950" cy="278050"/>
          </a:xfrm>
        </p:grpSpPr>
        <p:sp>
          <p:nvSpPr>
            <p:cNvPr id="6111" name="Google Shape;6111;p85"/>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5"/>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5"/>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5"/>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5"/>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5"/>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5"/>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5"/>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85"/>
          <p:cNvGrpSpPr/>
          <p:nvPr/>
        </p:nvGrpSpPr>
        <p:grpSpPr>
          <a:xfrm>
            <a:off x="7946362" y="2213376"/>
            <a:ext cx="357509" cy="352595"/>
            <a:chOff x="-25834600" y="3915850"/>
            <a:chExt cx="300100" cy="295975"/>
          </a:xfrm>
        </p:grpSpPr>
        <p:sp>
          <p:nvSpPr>
            <p:cNvPr id="6120" name="Google Shape;6120;p85"/>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5"/>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5"/>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85"/>
          <p:cNvGrpSpPr/>
          <p:nvPr/>
        </p:nvGrpSpPr>
        <p:grpSpPr>
          <a:xfrm>
            <a:off x="6681790" y="2694606"/>
            <a:ext cx="228968" cy="350987"/>
            <a:chOff x="-23930925" y="3149300"/>
            <a:chExt cx="192200" cy="294625"/>
          </a:xfrm>
        </p:grpSpPr>
        <p:sp>
          <p:nvSpPr>
            <p:cNvPr id="6124" name="Google Shape;6124;p85"/>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5"/>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5"/>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5"/>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85"/>
          <p:cNvGrpSpPr/>
          <p:nvPr/>
        </p:nvGrpSpPr>
        <p:grpSpPr>
          <a:xfrm>
            <a:off x="6638620" y="3173090"/>
            <a:ext cx="315307" cy="351910"/>
            <a:chOff x="-23962425" y="3519475"/>
            <a:chExt cx="264675" cy="295400"/>
          </a:xfrm>
        </p:grpSpPr>
        <p:sp>
          <p:nvSpPr>
            <p:cNvPr id="6129" name="Google Shape;6129;p85"/>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5"/>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1" name="Google Shape;6131;p85"/>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2" name="Google Shape;6132;p85"/>
          <p:cNvGrpSpPr/>
          <p:nvPr/>
        </p:nvGrpSpPr>
        <p:grpSpPr>
          <a:xfrm>
            <a:off x="8017295" y="3623134"/>
            <a:ext cx="239302" cy="351880"/>
            <a:chOff x="-22788075" y="3904625"/>
            <a:chExt cx="200875" cy="295375"/>
          </a:xfrm>
        </p:grpSpPr>
        <p:sp>
          <p:nvSpPr>
            <p:cNvPr id="6133" name="Google Shape;6133;p85"/>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5"/>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5"/>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5"/>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85"/>
          <p:cNvGrpSpPr/>
          <p:nvPr/>
        </p:nvGrpSpPr>
        <p:grpSpPr>
          <a:xfrm>
            <a:off x="6172593" y="1306499"/>
            <a:ext cx="354710" cy="352803"/>
            <a:chOff x="-27351575" y="3175300"/>
            <a:chExt cx="297750" cy="296150"/>
          </a:xfrm>
        </p:grpSpPr>
        <p:sp>
          <p:nvSpPr>
            <p:cNvPr id="6138" name="Google Shape;6138;p85"/>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5"/>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5"/>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5"/>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85"/>
          <p:cNvGrpSpPr/>
          <p:nvPr/>
        </p:nvGrpSpPr>
        <p:grpSpPr>
          <a:xfrm>
            <a:off x="6215302" y="1763109"/>
            <a:ext cx="269293" cy="353072"/>
            <a:chOff x="-27313750" y="3545275"/>
            <a:chExt cx="226050" cy="296375"/>
          </a:xfrm>
        </p:grpSpPr>
        <p:sp>
          <p:nvSpPr>
            <p:cNvPr id="6143" name="Google Shape;6143;p85"/>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5"/>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5"/>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85"/>
          <p:cNvGrpSpPr/>
          <p:nvPr/>
        </p:nvGrpSpPr>
        <p:grpSpPr>
          <a:xfrm>
            <a:off x="6172593" y="2211380"/>
            <a:ext cx="354710" cy="356586"/>
            <a:chOff x="-27351575" y="3915650"/>
            <a:chExt cx="297750" cy="299325"/>
          </a:xfrm>
        </p:grpSpPr>
        <p:sp>
          <p:nvSpPr>
            <p:cNvPr id="6147" name="Google Shape;6147;p85"/>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5"/>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85"/>
          <p:cNvGrpSpPr/>
          <p:nvPr/>
        </p:nvGrpSpPr>
        <p:grpSpPr>
          <a:xfrm>
            <a:off x="4860084" y="2693579"/>
            <a:ext cx="319060" cy="353042"/>
            <a:chOff x="-25445525" y="3175900"/>
            <a:chExt cx="267825" cy="296350"/>
          </a:xfrm>
        </p:grpSpPr>
        <p:sp>
          <p:nvSpPr>
            <p:cNvPr id="6150" name="Google Shape;6150;p85"/>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5"/>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5"/>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85"/>
          <p:cNvGrpSpPr/>
          <p:nvPr/>
        </p:nvGrpSpPr>
        <p:grpSpPr>
          <a:xfrm>
            <a:off x="4841797" y="3183902"/>
            <a:ext cx="355633" cy="330288"/>
            <a:chOff x="-25465200" y="3565175"/>
            <a:chExt cx="298525" cy="277250"/>
          </a:xfrm>
        </p:grpSpPr>
        <p:sp>
          <p:nvSpPr>
            <p:cNvPr id="6154" name="Google Shape;6154;p85"/>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5"/>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85"/>
          <p:cNvGrpSpPr/>
          <p:nvPr/>
        </p:nvGrpSpPr>
        <p:grpSpPr>
          <a:xfrm>
            <a:off x="4841336" y="3623432"/>
            <a:ext cx="356556" cy="351285"/>
            <a:chOff x="-25465200" y="3916150"/>
            <a:chExt cx="299300" cy="294875"/>
          </a:xfrm>
        </p:grpSpPr>
        <p:sp>
          <p:nvSpPr>
            <p:cNvPr id="6157" name="Google Shape;6157;p85"/>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5"/>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5"/>
          <p:cNvGrpSpPr/>
          <p:nvPr/>
        </p:nvGrpSpPr>
        <p:grpSpPr>
          <a:xfrm>
            <a:off x="7068775" y="2693698"/>
            <a:ext cx="351880" cy="352803"/>
            <a:chOff x="-23615075" y="3148525"/>
            <a:chExt cx="295375" cy="296150"/>
          </a:xfrm>
        </p:grpSpPr>
        <p:sp>
          <p:nvSpPr>
            <p:cNvPr id="6160" name="Google Shape;6160;p85"/>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5"/>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5"/>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5"/>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4" name="Google Shape;6164;p85"/>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5" name="Google Shape;6165;p85"/>
          <p:cNvGrpSpPr/>
          <p:nvPr/>
        </p:nvGrpSpPr>
        <p:grpSpPr>
          <a:xfrm>
            <a:off x="7068299" y="3632977"/>
            <a:ext cx="352833" cy="332194"/>
            <a:chOff x="-23615075" y="3906200"/>
            <a:chExt cx="296175" cy="278850"/>
          </a:xfrm>
        </p:grpSpPr>
        <p:sp>
          <p:nvSpPr>
            <p:cNvPr id="6166" name="Google Shape;6166;p85"/>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5"/>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5"/>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9" name="Google Shape;6169;p85"/>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85"/>
          <p:cNvGrpSpPr/>
          <p:nvPr/>
        </p:nvGrpSpPr>
        <p:grpSpPr>
          <a:xfrm>
            <a:off x="6617268" y="1306618"/>
            <a:ext cx="353757" cy="352565"/>
            <a:chOff x="-26980600" y="3175500"/>
            <a:chExt cx="296950" cy="295950"/>
          </a:xfrm>
        </p:grpSpPr>
        <p:sp>
          <p:nvSpPr>
            <p:cNvPr id="6171" name="Google Shape;6171;p85"/>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5"/>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5"/>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4" name="Google Shape;6174;p85"/>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5" name="Google Shape;6175;p85"/>
          <p:cNvGrpSpPr/>
          <p:nvPr/>
        </p:nvGrpSpPr>
        <p:grpSpPr>
          <a:xfrm>
            <a:off x="6617744" y="2245154"/>
            <a:ext cx="352803" cy="289039"/>
            <a:chOff x="-26981375" y="3951875"/>
            <a:chExt cx="296150" cy="242625"/>
          </a:xfrm>
        </p:grpSpPr>
        <p:sp>
          <p:nvSpPr>
            <p:cNvPr id="6176" name="Google Shape;6176;p85"/>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5"/>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5"/>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85"/>
          <p:cNvGrpSpPr/>
          <p:nvPr/>
        </p:nvGrpSpPr>
        <p:grpSpPr>
          <a:xfrm>
            <a:off x="5282787" y="2692745"/>
            <a:ext cx="351910" cy="354710"/>
            <a:chOff x="-25094250" y="3176075"/>
            <a:chExt cx="295400" cy="297750"/>
          </a:xfrm>
        </p:grpSpPr>
        <p:sp>
          <p:nvSpPr>
            <p:cNvPr id="6180" name="Google Shape;6180;p85"/>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5"/>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85"/>
          <p:cNvGrpSpPr/>
          <p:nvPr/>
        </p:nvGrpSpPr>
        <p:grpSpPr>
          <a:xfrm>
            <a:off x="5282787" y="3173106"/>
            <a:ext cx="351910" cy="351880"/>
            <a:chOff x="-25094250" y="3547050"/>
            <a:chExt cx="295400" cy="295375"/>
          </a:xfrm>
        </p:grpSpPr>
        <p:sp>
          <p:nvSpPr>
            <p:cNvPr id="6184" name="Google Shape;6184;p85"/>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5"/>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5"/>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5"/>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5"/>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9" name="Google Shape;6189;p85"/>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0" name="Google Shape;6190;p85"/>
          <p:cNvGrpSpPr/>
          <p:nvPr/>
        </p:nvGrpSpPr>
        <p:grpSpPr>
          <a:xfrm>
            <a:off x="7514864" y="2693698"/>
            <a:ext cx="352803" cy="352803"/>
            <a:chOff x="-23245675" y="3148525"/>
            <a:chExt cx="296150" cy="296150"/>
          </a:xfrm>
        </p:grpSpPr>
        <p:sp>
          <p:nvSpPr>
            <p:cNvPr id="6191" name="Google Shape;6191;p85"/>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5"/>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4" name="Google Shape;6194;p85"/>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5" name="Google Shape;6195;p85"/>
          <p:cNvGrpSpPr/>
          <p:nvPr/>
        </p:nvGrpSpPr>
        <p:grpSpPr>
          <a:xfrm>
            <a:off x="7515325" y="3622672"/>
            <a:ext cx="351880" cy="352803"/>
            <a:chOff x="-23244900" y="3888100"/>
            <a:chExt cx="295375" cy="296150"/>
          </a:xfrm>
        </p:grpSpPr>
        <p:sp>
          <p:nvSpPr>
            <p:cNvPr id="6196" name="Google Shape;6196;p85"/>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5"/>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5"/>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5"/>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5"/>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5"/>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5"/>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7" name="Google Shape;6207;p85"/>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5"/>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209" name="Google Shape;6209;p85"/>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1"/>
          <p:cNvSpPr txBox="1"/>
          <p:nvPr>
            <p:ph type="title"/>
          </p:nvPr>
        </p:nvSpPr>
        <p:spPr>
          <a:xfrm>
            <a:off x="1038300" y="2349425"/>
            <a:ext cx="7067400" cy="144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victimology and what does it study?</a:t>
            </a:r>
            <a:endParaRPr/>
          </a:p>
        </p:txBody>
      </p:sp>
      <p:sp>
        <p:nvSpPr>
          <p:cNvPr id="526" name="Google Shape;526;p41"/>
          <p:cNvSpPr txBox="1"/>
          <p:nvPr>
            <p:ph idx="1" type="subTitle"/>
          </p:nvPr>
        </p:nvSpPr>
        <p:spPr>
          <a:xfrm>
            <a:off x="1038300" y="3961875"/>
            <a:ext cx="70674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527" name="Google Shape;527;p41"/>
          <p:cNvGrpSpPr/>
          <p:nvPr/>
        </p:nvGrpSpPr>
        <p:grpSpPr>
          <a:xfrm>
            <a:off x="0" y="1215225"/>
            <a:ext cx="2666100" cy="802870"/>
            <a:chOff x="0" y="1215225"/>
            <a:chExt cx="2666100" cy="802870"/>
          </a:xfrm>
        </p:grpSpPr>
        <p:sp>
          <p:nvSpPr>
            <p:cNvPr id="528" name="Google Shape;528;p41"/>
            <p:cNvSpPr/>
            <p:nvPr/>
          </p:nvSpPr>
          <p:spPr>
            <a:xfrm>
              <a:off x="0" y="1259095"/>
              <a:ext cx="2666100" cy="7590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1"/>
            <p:cNvSpPr/>
            <p:nvPr/>
          </p:nvSpPr>
          <p:spPr>
            <a:xfrm>
              <a:off x="0" y="1215225"/>
              <a:ext cx="2666100" cy="7590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 name="Google Shape;530;p41"/>
          <p:cNvSpPr txBox="1"/>
          <p:nvPr>
            <p:ph idx="2" type="title"/>
          </p:nvPr>
        </p:nvSpPr>
        <p:spPr>
          <a:xfrm>
            <a:off x="958500" y="1184400"/>
            <a:ext cx="12621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31" name="Google Shape;531;p41"/>
          <p:cNvSpPr/>
          <p:nvPr/>
        </p:nvSpPr>
        <p:spPr>
          <a:xfrm>
            <a:off x="4024516" y="1184399"/>
            <a:ext cx="1094967" cy="978750"/>
          </a:xfrm>
          <a:custGeom>
            <a:rect b="b" l="l" r="r" t="t"/>
            <a:pathLst>
              <a:path extrusionOk="0" h="6511" w="7284">
                <a:moveTo>
                  <a:pt x="2220" y="0"/>
                </a:moveTo>
                <a:cubicBezTo>
                  <a:pt x="2146" y="0"/>
                  <a:pt x="2075" y="33"/>
                  <a:pt x="2029" y="95"/>
                </a:cubicBezTo>
                <a:lnTo>
                  <a:pt x="1564" y="645"/>
                </a:lnTo>
                <a:lnTo>
                  <a:pt x="1479" y="571"/>
                </a:lnTo>
                <a:cubicBezTo>
                  <a:pt x="1446" y="544"/>
                  <a:pt x="1410" y="531"/>
                  <a:pt x="1377" y="531"/>
                </a:cubicBezTo>
                <a:cubicBezTo>
                  <a:pt x="1336" y="531"/>
                  <a:pt x="1298" y="550"/>
                  <a:pt x="1271" y="584"/>
                </a:cubicBezTo>
                <a:lnTo>
                  <a:pt x="452" y="1549"/>
                </a:lnTo>
                <a:cubicBezTo>
                  <a:pt x="391" y="1610"/>
                  <a:pt x="404" y="1708"/>
                  <a:pt x="465" y="1757"/>
                </a:cubicBezTo>
                <a:lnTo>
                  <a:pt x="550" y="1830"/>
                </a:lnTo>
                <a:lnTo>
                  <a:pt x="86" y="2392"/>
                </a:lnTo>
                <a:cubicBezTo>
                  <a:pt x="0" y="2490"/>
                  <a:pt x="0" y="2624"/>
                  <a:pt x="74" y="2722"/>
                </a:cubicBezTo>
                <a:lnTo>
                  <a:pt x="110" y="2771"/>
                </a:lnTo>
                <a:cubicBezTo>
                  <a:pt x="416" y="3162"/>
                  <a:pt x="795" y="3480"/>
                  <a:pt x="1222" y="3712"/>
                </a:cubicBezTo>
                <a:lnTo>
                  <a:pt x="1271" y="3736"/>
                </a:lnTo>
                <a:cubicBezTo>
                  <a:pt x="1311" y="3759"/>
                  <a:pt x="1355" y="3769"/>
                  <a:pt x="1398" y="3769"/>
                </a:cubicBezTo>
                <a:cubicBezTo>
                  <a:pt x="1473" y="3769"/>
                  <a:pt x="1547" y="3737"/>
                  <a:pt x="1601" y="3675"/>
                </a:cubicBezTo>
                <a:lnTo>
                  <a:pt x="2065" y="3113"/>
                </a:lnTo>
                <a:lnTo>
                  <a:pt x="2188" y="3211"/>
                </a:lnTo>
                <a:cubicBezTo>
                  <a:pt x="2216" y="3234"/>
                  <a:pt x="2251" y="3246"/>
                  <a:pt x="2285" y="3246"/>
                </a:cubicBezTo>
                <a:cubicBezTo>
                  <a:pt x="2324" y="3246"/>
                  <a:pt x="2363" y="3231"/>
                  <a:pt x="2395" y="3199"/>
                </a:cubicBezTo>
                <a:lnTo>
                  <a:pt x="2591" y="2954"/>
                </a:lnTo>
                <a:lnTo>
                  <a:pt x="6721" y="6437"/>
                </a:lnTo>
                <a:cubicBezTo>
                  <a:pt x="6781" y="6486"/>
                  <a:pt x="6854" y="6511"/>
                  <a:pt x="6926" y="6511"/>
                </a:cubicBezTo>
                <a:cubicBezTo>
                  <a:pt x="7014" y="6511"/>
                  <a:pt x="7100" y="6474"/>
                  <a:pt x="7161" y="6400"/>
                </a:cubicBezTo>
                <a:cubicBezTo>
                  <a:pt x="7283" y="6266"/>
                  <a:pt x="7259" y="6070"/>
                  <a:pt x="7124" y="5960"/>
                </a:cubicBezTo>
                <a:lnTo>
                  <a:pt x="3006" y="2465"/>
                </a:lnTo>
                <a:lnTo>
                  <a:pt x="3214" y="2233"/>
                </a:lnTo>
                <a:cubicBezTo>
                  <a:pt x="3263" y="2160"/>
                  <a:pt x="3251" y="2074"/>
                  <a:pt x="3190" y="2025"/>
                </a:cubicBezTo>
                <a:lnTo>
                  <a:pt x="3080" y="1928"/>
                </a:lnTo>
                <a:lnTo>
                  <a:pt x="3544" y="1378"/>
                </a:lnTo>
                <a:cubicBezTo>
                  <a:pt x="3629" y="1280"/>
                  <a:pt x="3629" y="1146"/>
                  <a:pt x="3556" y="1048"/>
                </a:cubicBezTo>
                <a:lnTo>
                  <a:pt x="3519" y="999"/>
                </a:lnTo>
                <a:cubicBezTo>
                  <a:pt x="3214" y="608"/>
                  <a:pt x="2835" y="290"/>
                  <a:pt x="2408" y="58"/>
                </a:cubicBezTo>
                <a:lnTo>
                  <a:pt x="2346" y="34"/>
                </a:lnTo>
                <a:cubicBezTo>
                  <a:pt x="2306" y="11"/>
                  <a:pt x="2262" y="0"/>
                  <a:pt x="2220" y="0"/>
                </a:cubicBezTo>
                <a:close/>
              </a:path>
            </a:pathLst>
          </a:cu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13" name="Shape 6213"/>
        <p:cNvGrpSpPr/>
        <p:nvPr/>
      </p:nvGrpSpPr>
      <p:grpSpPr>
        <a:xfrm>
          <a:off x="0" y="0"/>
          <a:ext cx="0" cy="0"/>
          <a:chOff x="0" y="0"/>
          <a:chExt cx="0" cy="0"/>
        </a:xfrm>
      </p:grpSpPr>
      <p:sp>
        <p:nvSpPr>
          <p:cNvPr id="6214" name="Google Shape;6214;p86"/>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5" name="Google Shape;6215;p86"/>
          <p:cNvGrpSpPr/>
          <p:nvPr/>
        </p:nvGrpSpPr>
        <p:grpSpPr>
          <a:xfrm>
            <a:off x="832654" y="1819647"/>
            <a:ext cx="367261" cy="367261"/>
            <a:chOff x="-65145700" y="3727425"/>
            <a:chExt cx="317425" cy="317425"/>
          </a:xfrm>
        </p:grpSpPr>
        <p:sp>
          <p:nvSpPr>
            <p:cNvPr id="6216" name="Google Shape;6216;p8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86"/>
          <p:cNvGrpSpPr/>
          <p:nvPr/>
        </p:nvGrpSpPr>
        <p:grpSpPr>
          <a:xfrm>
            <a:off x="835851" y="2248561"/>
            <a:ext cx="360868" cy="367261"/>
            <a:chOff x="-65144125" y="4094450"/>
            <a:chExt cx="311900" cy="317425"/>
          </a:xfrm>
        </p:grpSpPr>
        <p:sp>
          <p:nvSpPr>
            <p:cNvPr id="6219" name="Google Shape;6219;p8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2" name="Google Shape;6222;p86"/>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3" name="Google Shape;6223;p86"/>
          <p:cNvGrpSpPr/>
          <p:nvPr/>
        </p:nvGrpSpPr>
        <p:grpSpPr>
          <a:xfrm>
            <a:off x="3039420" y="1819256"/>
            <a:ext cx="370645" cy="368042"/>
            <a:chOff x="-63250675" y="3744075"/>
            <a:chExt cx="320350" cy="318100"/>
          </a:xfrm>
        </p:grpSpPr>
        <p:sp>
          <p:nvSpPr>
            <p:cNvPr id="6224" name="Google Shape;6224;p8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6"/>
          <p:cNvGrpSpPr/>
          <p:nvPr/>
        </p:nvGrpSpPr>
        <p:grpSpPr>
          <a:xfrm>
            <a:off x="3041112" y="2248561"/>
            <a:ext cx="367261" cy="367261"/>
            <a:chOff x="-63250675" y="4110200"/>
            <a:chExt cx="317425" cy="317425"/>
          </a:xfrm>
        </p:grpSpPr>
        <p:sp>
          <p:nvSpPr>
            <p:cNvPr id="6228" name="Google Shape;6228;p8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86"/>
          <p:cNvGrpSpPr/>
          <p:nvPr/>
        </p:nvGrpSpPr>
        <p:grpSpPr>
          <a:xfrm>
            <a:off x="1720159" y="2745656"/>
            <a:ext cx="359075" cy="358844"/>
            <a:chOff x="-61351725" y="3372400"/>
            <a:chExt cx="310350" cy="310150"/>
          </a:xfrm>
        </p:grpSpPr>
        <p:sp>
          <p:nvSpPr>
            <p:cNvPr id="6238" name="Google Shape;6238;p8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86"/>
          <p:cNvGrpSpPr/>
          <p:nvPr/>
        </p:nvGrpSpPr>
        <p:grpSpPr>
          <a:xfrm>
            <a:off x="1716514" y="3208713"/>
            <a:ext cx="366364" cy="333534"/>
            <a:chOff x="-61354875" y="3751050"/>
            <a:chExt cx="316650" cy="288275"/>
          </a:xfrm>
        </p:grpSpPr>
        <p:sp>
          <p:nvSpPr>
            <p:cNvPr id="6242" name="Google Shape;6242;p8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86"/>
          <p:cNvGrpSpPr/>
          <p:nvPr/>
        </p:nvGrpSpPr>
        <p:grpSpPr>
          <a:xfrm>
            <a:off x="1716514" y="3650352"/>
            <a:ext cx="366364" cy="367290"/>
            <a:chOff x="-61354875" y="4101525"/>
            <a:chExt cx="316650" cy="317450"/>
          </a:xfrm>
        </p:grpSpPr>
        <p:sp>
          <p:nvSpPr>
            <p:cNvPr id="6246" name="Google Shape;6246;p8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6"/>
          <p:cNvGrpSpPr/>
          <p:nvPr/>
        </p:nvGrpSpPr>
        <p:grpSpPr>
          <a:xfrm>
            <a:off x="3932949" y="2742228"/>
            <a:ext cx="368157" cy="365699"/>
            <a:chOff x="-59470075" y="3308975"/>
            <a:chExt cx="318200" cy="316075"/>
          </a:xfrm>
        </p:grpSpPr>
        <p:sp>
          <p:nvSpPr>
            <p:cNvPr id="6249" name="Google Shape;6249;p8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86"/>
          <p:cNvGrpSpPr/>
          <p:nvPr/>
        </p:nvGrpSpPr>
        <p:grpSpPr>
          <a:xfrm>
            <a:off x="1278379" y="1377933"/>
            <a:ext cx="367261" cy="364686"/>
            <a:chOff x="-64781025" y="3361050"/>
            <a:chExt cx="317425" cy="315200"/>
          </a:xfrm>
        </p:grpSpPr>
        <p:sp>
          <p:nvSpPr>
            <p:cNvPr id="6259" name="Google Shape;6259;p8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3" name="Google Shape;6263;p86"/>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6"/>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6"/>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6" name="Google Shape;6266;p86"/>
          <p:cNvGrpSpPr/>
          <p:nvPr/>
        </p:nvGrpSpPr>
        <p:grpSpPr>
          <a:xfrm>
            <a:off x="3482779" y="1819372"/>
            <a:ext cx="382765" cy="367810"/>
            <a:chOff x="-62890750" y="3747425"/>
            <a:chExt cx="330825" cy="317900"/>
          </a:xfrm>
        </p:grpSpPr>
        <p:sp>
          <p:nvSpPr>
            <p:cNvPr id="6267" name="Google Shape;6267;p8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86"/>
          <p:cNvGrpSpPr/>
          <p:nvPr/>
        </p:nvGrpSpPr>
        <p:grpSpPr>
          <a:xfrm>
            <a:off x="3490531" y="2249009"/>
            <a:ext cx="367261" cy="366364"/>
            <a:chOff x="-62884425" y="4111775"/>
            <a:chExt cx="317425" cy="316650"/>
          </a:xfrm>
        </p:grpSpPr>
        <p:sp>
          <p:nvSpPr>
            <p:cNvPr id="6282" name="Google Shape;6282;p8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86"/>
          <p:cNvGrpSpPr/>
          <p:nvPr/>
        </p:nvGrpSpPr>
        <p:grpSpPr>
          <a:xfrm>
            <a:off x="2163165" y="2745078"/>
            <a:ext cx="365438" cy="360001"/>
            <a:chOff x="-60991775" y="3376900"/>
            <a:chExt cx="315850" cy="311150"/>
          </a:xfrm>
        </p:grpSpPr>
        <p:sp>
          <p:nvSpPr>
            <p:cNvPr id="6285" name="Google Shape;6285;p8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86"/>
          <p:cNvGrpSpPr/>
          <p:nvPr/>
        </p:nvGrpSpPr>
        <p:grpSpPr>
          <a:xfrm>
            <a:off x="2162702" y="3195942"/>
            <a:ext cx="366364" cy="359075"/>
            <a:chOff x="-60988625" y="3740800"/>
            <a:chExt cx="316650" cy="310350"/>
          </a:xfrm>
        </p:grpSpPr>
        <p:sp>
          <p:nvSpPr>
            <p:cNvPr id="6289" name="Google Shape;6289;p8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86"/>
          <p:cNvGrpSpPr/>
          <p:nvPr/>
        </p:nvGrpSpPr>
        <p:grpSpPr>
          <a:xfrm>
            <a:off x="2162702" y="3651393"/>
            <a:ext cx="366364" cy="365207"/>
            <a:chOff x="-60987850" y="4100950"/>
            <a:chExt cx="316650" cy="315650"/>
          </a:xfrm>
        </p:grpSpPr>
        <p:sp>
          <p:nvSpPr>
            <p:cNvPr id="6293" name="Google Shape;6293;p8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86"/>
          <p:cNvGrpSpPr/>
          <p:nvPr/>
        </p:nvGrpSpPr>
        <p:grpSpPr>
          <a:xfrm>
            <a:off x="3932486" y="3196853"/>
            <a:ext cx="369083" cy="357253"/>
            <a:chOff x="-59447250" y="3706150"/>
            <a:chExt cx="319000" cy="308775"/>
          </a:xfrm>
        </p:grpSpPr>
        <p:sp>
          <p:nvSpPr>
            <p:cNvPr id="6299" name="Google Shape;6299;p8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86"/>
          <p:cNvGrpSpPr/>
          <p:nvPr/>
        </p:nvGrpSpPr>
        <p:grpSpPr>
          <a:xfrm>
            <a:off x="1721214" y="1378164"/>
            <a:ext cx="368186" cy="364224"/>
            <a:chOff x="-64406125" y="3362225"/>
            <a:chExt cx="318225" cy="314800"/>
          </a:xfrm>
        </p:grpSpPr>
        <p:sp>
          <p:nvSpPr>
            <p:cNvPr id="6304" name="Google Shape;6304;p8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6" name="Google Shape;6306;p86"/>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7" name="Google Shape;6307;p86"/>
          <p:cNvGrpSpPr/>
          <p:nvPr/>
        </p:nvGrpSpPr>
        <p:grpSpPr>
          <a:xfrm>
            <a:off x="1721677" y="2249009"/>
            <a:ext cx="367261" cy="366364"/>
            <a:chOff x="-64410850" y="4094450"/>
            <a:chExt cx="317425" cy="316650"/>
          </a:xfrm>
        </p:grpSpPr>
        <p:sp>
          <p:nvSpPr>
            <p:cNvPr id="6308" name="Google Shape;6308;p8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1" name="Google Shape;6311;p86"/>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2" name="Google Shape;6312;p86"/>
          <p:cNvGrpSpPr/>
          <p:nvPr/>
        </p:nvGrpSpPr>
        <p:grpSpPr>
          <a:xfrm>
            <a:off x="3943225" y="1819083"/>
            <a:ext cx="365467" cy="368389"/>
            <a:chOff x="-62516625" y="3743175"/>
            <a:chExt cx="315875" cy="318400"/>
          </a:xfrm>
        </p:grpSpPr>
        <p:sp>
          <p:nvSpPr>
            <p:cNvPr id="6313" name="Google Shape;6313;p8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86"/>
          <p:cNvGrpSpPr/>
          <p:nvPr/>
        </p:nvGrpSpPr>
        <p:grpSpPr>
          <a:xfrm>
            <a:off x="3950065" y="2269054"/>
            <a:ext cx="351786" cy="326274"/>
            <a:chOff x="-62511900" y="4129100"/>
            <a:chExt cx="304050" cy="282000"/>
          </a:xfrm>
        </p:grpSpPr>
        <p:sp>
          <p:nvSpPr>
            <p:cNvPr id="6316" name="Google Shape;6316;p8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86"/>
          <p:cNvGrpSpPr/>
          <p:nvPr/>
        </p:nvGrpSpPr>
        <p:grpSpPr>
          <a:xfrm>
            <a:off x="2628187" y="2741448"/>
            <a:ext cx="310770" cy="367261"/>
            <a:chOff x="-60597975" y="3367475"/>
            <a:chExt cx="268600" cy="317425"/>
          </a:xfrm>
        </p:grpSpPr>
        <p:sp>
          <p:nvSpPr>
            <p:cNvPr id="6322" name="Google Shape;6322;p8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7" name="Google Shape;6327;p86"/>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8" name="Google Shape;6328;p86"/>
          <p:cNvGrpSpPr/>
          <p:nvPr/>
        </p:nvGrpSpPr>
        <p:grpSpPr>
          <a:xfrm>
            <a:off x="2600390" y="3702764"/>
            <a:ext cx="366364" cy="262465"/>
            <a:chOff x="-60621600" y="4145650"/>
            <a:chExt cx="316650" cy="226850"/>
          </a:xfrm>
        </p:grpSpPr>
        <p:sp>
          <p:nvSpPr>
            <p:cNvPr id="6329" name="Google Shape;6329;p8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86"/>
          <p:cNvGrpSpPr/>
          <p:nvPr/>
        </p:nvGrpSpPr>
        <p:grpSpPr>
          <a:xfrm>
            <a:off x="3937042" y="3651263"/>
            <a:ext cx="359972" cy="365467"/>
            <a:chOff x="-59400775" y="4084200"/>
            <a:chExt cx="311125" cy="315875"/>
          </a:xfrm>
        </p:grpSpPr>
        <p:sp>
          <p:nvSpPr>
            <p:cNvPr id="6333" name="Google Shape;6333;p8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6"/>
          <p:cNvGrpSpPr/>
          <p:nvPr/>
        </p:nvGrpSpPr>
        <p:grpSpPr>
          <a:xfrm>
            <a:off x="2161136" y="1377094"/>
            <a:ext cx="365438" cy="366364"/>
            <a:chOff x="-64044600" y="3360375"/>
            <a:chExt cx="315850" cy="316650"/>
          </a:xfrm>
        </p:grpSpPr>
        <p:sp>
          <p:nvSpPr>
            <p:cNvPr id="6340" name="Google Shape;6340;p8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86"/>
          <p:cNvGrpSpPr/>
          <p:nvPr/>
        </p:nvGrpSpPr>
        <p:grpSpPr>
          <a:xfrm>
            <a:off x="2187559" y="1819647"/>
            <a:ext cx="312592" cy="367261"/>
            <a:chOff x="-64022550" y="3727425"/>
            <a:chExt cx="270175" cy="317425"/>
          </a:xfrm>
        </p:grpSpPr>
        <p:sp>
          <p:nvSpPr>
            <p:cNvPr id="6344" name="Google Shape;6344;p8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86"/>
          <p:cNvGrpSpPr/>
          <p:nvPr/>
        </p:nvGrpSpPr>
        <p:grpSpPr>
          <a:xfrm>
            <a:off x="2211697" y="2248547"/>
            <a:ext cx="264317" cy="367290"/>
            <a:chOff x="-64001300" y="4093650"/>
            <a:chExt cx="228450" cy="317450"/>
          </a:xfrm>
        </p:grpSpPr>
        <p:sp>
          <p:nvSpPr>
            <p:cNvPr id="6348" name="Google Shape;6348;p8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6"/>
          <p:cNvGrpSpPr/>
          <p:nvPr/>
        </p:nvGrpSpPr>
        <p:grpSpPr>
          <a:xfrm>
            <a:off x="830701" y="2741838"/>
            <a:ext cx="359972" cy="366480"/>
            <a:chOff x="-62148800" y="3377700"/>
            <a:chExt cx="311125" cy="316750"/>
          </a:xfrm>
        </p:grpSpPr>
        <p:sp>
          <p:nvSpPr>
            <p:cNvPr id="6353" name="Google Shape;6353;p8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86"/>
          <p:cNvGrpSpPr/>
          <p:nvPr/>
        </p:nvGrpSpPr>
        <p:grpSpPr>
          <a:xfrm>
            <a:off x="826608" y="3191835"/>
            <a:ext cx="368157" cy="367290"/>
            <a:chOff x="-62154300" y="3743950"/>
            <a:chExt cx="318200" cy="317450"/>
          </a:xfrm>
        </p:grpSpPr>
        <p:sp>
          <p:nvSpPr>
            <p:cNvPr id="6356" name="Google Shape;6356;p8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6"/>
          <p:cNvGrpSpPr/>
          <p:nvPr/>
        </p:nvGrpSpPr>
        <p:grpSpPr>
          <a:xfrm>
            <a:off x="826594" y="3650815"/>
            <a:ext cx="368186" cy="366364"/>
            <a:chOff x="-62151950" y="4111775"/>
            <a:chExt cx="318225" cy="316650"/>
          </a:xfrm>
        </p:grpSpPr>
        <p:sp>
          <p:nvSpPr>
            <p:cNvPr id="6359" name="Google Shape;6359;p8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86"/>
          <p:cNvGrpSpPr/>
          <p:nvPr/>
        </p:nvGrpSpPr>
        <p:grpSpPr>
          <a:xfrm>
            <a:off x="3045218" y="2741361"/>
            <a:ext cx="368157" cy="367434"/>
            <a:chOff x="-60254550" y="3367325"/>
            <a:chExt cx="318200" cy="317575"/>
          </a:xfrm>
        </p:grpSpPr>
        <p:sp>
          <p:nvSpPr>
            <p:cNvPr id="6364" name="Google Shape;6364;p8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86"/>
          <p:cNvGrpSpPr/>
          <p:nvPr/>
        </p:nvGrpSpPr>
        <p:grpSpPr>
          <a:xfrm>
            <a:off x="3046115" y="3192355"/>
            <a:ext cx="366364" cy="366248"/>
            <a:chOff x="-60255350" y="3733825"/>
            <a:chExt cx="316650" cy="316550"/>
          </a:xfrm>
        </p:grpSpPr>
        <p:sp>
          <p:nvSpPr>
            <p:cNvPr id="6369" name="Google Shape;6369;p8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6"/>
          <p:cNvGrpSpPr/>
          <p:nvPr/>
        </p:nvGrpSpPr>
        <p:grpSpPr>
          <a:xfrm>
            <a:off x="3073912" y="3651263"/>
            <a:ext cx="310770" cy="365467"/>
            <a:chOff x="-60232500" y="4101525"/>
            <a:chExt cx="268600" cy="315875"/>
          </a:xfrm>
        </p:grpSpPr>
        <p:sp>
          <p:nvSpPr>
            <p:cNvPr id="6377" name="Google Shape;6377;p8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9" name="Google Shape;6379;p86"/>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0" name="Google Shape;6380;p86"/>
          <p:cNvGrpSpPr/>
          <p:nvPr/>
        </p:nvGrpSpPr>
        <p:grpSpPr>
          <a:xfrm>
            <a:off x="2606912" y="1377094"/>
            <a:ext cx="368186" cy="366364"/>
            <a:chOff x="-63679950" y="3360375"/>
            <a:chExt cx="318225" cy="316650"/>
          </a:xfrm>
        </p:grpSpPr>
        <p:sp>
          <p:nvSpPr>
            <p:cNvPr id="6381" name="Google Shape;6381;p8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5" name="Google Shape;6385;p86"/>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6" name="Google Shape;6386;p86"/>
          <p:cNvGrpSpPr/>
          <p:nvPr/>
        </p:nvGrpSpPr>
        <p:grpSpPr>
          <a:xfrm>
            <a:off x="2605539" y="2248431"/>
            <a:ext cx="370934" cy="367521"/>
            <a:chOff x="-63679950" y="4093450"/>
            <a:chExt cx="320600" cy="317650"/>
          </a:xfrm>
        </p:grpSpPr>
        <p:sp>
          <p:nvSpPr>
            <p:cNvPr id="6387" name="Google Shape;6387;p8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86"/>
          <p:cNvGrpSpPr/>
          <p:nvPr/>
        </p:nvGrpSpPr>
        <p:grpSpPr>
          <a:xfrm>
            <a:off x="1265656" y="2741433"/>
            <a:ext cx="366364" cy="367290"/>
            <a:chOff x="-61784125" y="3377700"/>
            <a:chExt cx="316650" cy="317450"/>
          </a:xfrm>
        </p:grpSpPr>
        <p:sp>
          <p:nvSpPr>
            <p:cNvPr id="6391" name="Google Shape;6391;p8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86"/>
          <p:cNvGrpSpPr/>
          <p:nvPr/>
        </p:nvGrpSpPr>
        <p:grpSpPr>
          <a:xfrm>
            <a:off x="1265656" y="3191835"/>
            <a:ext cx="366364" cy="367290"/>
            <a:chOff x="-61783350" y="3743950"/>
            <a:chExt cx="316650" cy="317450"/>
          </a:xfrm>
        </p:grpSpPr>
        <p:sp>
          <p:nvSpPr>
            <p:cNvPr id="6399" name="Google Shape;6399;p8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1" name="Google Shape;6401;p86"/>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6"/>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6"/>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86"/>
          <p:cNvGrpSpPr/>
          <p:nvPr/>
        </p:nvGrpSpPr>
        <p:grpSpPr>
          <a:xfrm>
            <a:off x="3487080" y="3651668"/>
            <a:ext cx="369112" cy="364657"/>
            <a:chOff x="-59869425" y="4102225"/>
            <a:chExt cx="319025" cy="315175"/>
          </a:xfrm>
        </p:grpSpPr>
        <p:sp>
          <p:nvSpPr>
            <p:cNvPr id="6405" name="Google Shape;6405;p8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86"/>
          <p:cNvGrpSpPr/>
          <p:nvPr/>
        </p:nvGrpSpPr>
        <p:grpSpPr>
          <a:xfrm>
            <a:off x="2605883" y="4120490"/>
            <a:ext cx="366364" cy="365467"/>
            <a:chOff x="-59029025" y="3711650"/>
            <a:chExt cx="316650" cy="315875"/>
          </a:xfrm>
        </p:grpSpPr>
        <p:sp>
          <p:nvSpPr>
            <p:cNvPr id="6410" name="Google Shape;6410;p8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86"/>
          <p:cNvGrpSpPr/>
          <p:nvPr/>
        </p:nvGrpSpPr>
        <p:grpSpPr>
          <a:xfrm>
            <a:off x="4841373" y="1398014"/>
            <a:ext cx="351940" cy="348188"/>
            <a:chOff x="581525" y="3254850"/>
            <a:chExt cx="297750" cy="294575"/>
          </a:xfrm>
        </p:grpSpPr>
        <p:sp>
          <p:nvSpPr>
            <p:cNvPr id="6418" name="Google Shape;6418;p86"/>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6"/>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6"/>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86"/>
          <p:cNvGrpSpPr/>
          <p:nvPr/>
        </p:nvGrpSpPr>
        <p:grpSpPr>
          <a:xfrm>
            <a:off x="4840442" y="1836950"/>
            <a:ext cx="353802" cy="351497"/>
            <a:chOff x="580725" y="3617925"/>
            <a:chExt cx="299325" cy="297375"/>
          </a:xfrm>
        </p:grpSpPr>
        <p:sp>
          <p:nvSpPr>
            <p:cNvPr id="6422" name="Google Shape;6422;p86"/>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6"/>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6"/>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6"/>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6"/>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86"/>
          <p:cNvGrpSpPr/>
          <p:nvPr/>
        </p:nvGrpSpPr>
        <p:grpSpPr>
          <a:xfrm>
            <a:off x="4842304" y="2284140"/>
            <a:ext cx="350079" cy="350079"/>
            <a:chOff x="583100" y="3982600"/>
            <a:chExt cx="296175" cy="296175"/>
          </a:xfrm>
        </p:grpSpPr>
        <p:sp>
          <p:nvSpPr>
            <p:cNvPr id="6428" name="Google Shape;6428;p86"/>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6"/>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6"/>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6"/>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6"/>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6"/>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6"/>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86"/>
          <p:cNvGrpSpPr/>
          <p:nvPr/>
        </p:nvGrpSpPr>
        <p:grpSpPr>
          <a:xfrm>
            <a:off x="7074918" y="1397764"/>
            <a:ext cx="307231" cy="348690"/>
            <a:chOff x="2423775" y="3226875"/>
            <a:chExt cx="259925" cy="295000"/>
          </a:xfrm>
        </p:grpSpPr>
        <p:sp>
          <p:nvSpPr>
            <p:cNvPr id="6436" name="Google Shape;6436;p86"/>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6"/>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6"/>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86"/>
          <p:cNvGrpSpPr/>
          <p:nvPr/>
        </p:nvGrpSpPr>
        <p:grpSpPr>
          <a:xfrm>
            <a:off x="7052106" y="1839049"/>
            <a:ext cx="352857" cy="347301"/>
            <a:chOff x="2404875" y="3592725"/>
            <a:chExt cx="298525" cy="293825"/>
          </a:xfrm>
        </p:grpSpPr>
        <p:sp>
          <p:nvSpPr>
            <p:cNvPr id="6440" name="Google Shape;6440;p86"/>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6"/>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6"/>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86"/>
          <p:cNvGrpSpPr/>
          <p:nvPr/>
        </p:nvGrpSpPr>
        <p:grpSpPr>
          <a:xfrm>
            <a:off x="7053036" y="2284614"/>
            <a:ext cx="350995" cy="349133"/>
            <a:chOff x="2404875" y="3955825"/>
            <a:chExt cx="296950" cy="295375"/>
          </a:xfrm>
        </p:grpSpPr>
        <p:sp>
          <p:nvSpPr>
            <p:cNvPr id="6444" name="Google Shape;6444;p86"/>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6"/>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6"/>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6"/>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86"/>
          <p:cNvGrpSpPr/>
          <p:nvPr/>
        </p:nvGrpSpPr>
        <p:grpSpPr>
          <a:xfrm>
            <a:off x="5747016" y="2748808"/>
            <a:ext cx="349163" cy="350079"/>
            <a:chOff x="4263650" y="3235150"/>
            <a:chExt cx="295400" cy="296175"/>
          </a:xfrm>
        </p:grpSpPr>
        <p:sp>
          <p:nvSpPr>
            <p:cNvPr id="6449" name="Google Shape;6449;p86"/>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6"/>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6"/>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6"/>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6"/>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86"/>
          <p:cNvGrpSpPr/>
          <p:nvPr/>
        </p:nvGrpSpPr>
        <p:grpSpPr>
          <a:xfrm>
            <a:off x="5744696" y="3207969"/>
            <a:ext cx="353802" cy="327739"/>
            <a:chOff x="4266025" y="3609275"/>
            <a:chExt cx="299325" cy="277275"/>
          </a:xfrm>
        </p:grpSpPr>
        <p:sp>
          <p:nvSpPr>
            <p:cNvPr id="6455" name="Google Shape;6455;p86"/>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6"/>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86"/>
          <p:cNvGrpSpPr/>
          <p:nvPr/>
        </p:nvGrpSpPr>
        <p:grpSpPr>
          <a:xfrm>
            <a:off x="5745154" y="3673356"/>
            <a:ext cx="352886" cy="349133"/>
            <a:chOff x="4263650" y="3963700"/>
            <a:chExt cx="298550" cy="295375"/>
          </a:xfrm>
        </p:grpSpPr>
        <p:sp>
          <p:nvSpPr>
            <p:cNvPr id="6458" name="Google Shape;6458;p86"/>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6"/>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6"/>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6"/>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6"/>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6"/>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6"/>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86"/>
          <p:cNvGrpSpPr/>
          <p:nvPr/>
        </p:nvGrpSpPr>
        <p:grpSpPr>
          <a:xfrm>
            <a:off x="8023491" y="2748809"/>
            <a:ext cx="226264" cy="350079"/>
            <a:chOff x="6164975" y="3211525"/>
            <a:chExt cx="191425" cy="296175"/>
          </a:xfrm>
        </p:grpSpPr>
        <p:sp>
          <p:nvSpPr>
            <p:cNvPr id="6466" name="Google Shape;6466;p86"/>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6"/>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6"/>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6"/>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6"/>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6"/>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6"/>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86"/>
          <p:cNvGrpSpPr/>
          <p:nvPr/>
        </p:nvGrpSpPr>
        <p:grpSpPr>
          <a:xfrm>
            <a:off x="5285528" y="1397084"/>
            <a:ext cx="352886" cy="350049"/>
            <a:chOff x="946175" y="3253275"/>
            <a:chExt cx="298550" cy="296150"/>
          </a:xfrm>
        </p:grpSpPr>
        <p:sp>
          <p:nvSpPr>
            <p:cNvPr id="6474" name="Google Shape;6474;p86"/>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6"/>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6"/>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6"/>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6"/>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6"/>
          <p:cNvGrpSpPr/>
          <p:nvPr/>
        </p:nvGrpSpPr>
        <p:grpSpPr>
          <a:xfrm>
            <a:off x="5286459" y="1839048"/>
            <a:ext cx="351024" cy="347301"/>
            <a:chOff x="946175" y="3619500"/>
            <a:chExt cx="296975" cy="293825"/>
          </a:xfrm>
        </p:grpSpPr>
        <p:sp>
          <p:nvSpPr>
            <p:cNvPr id="6480" name="Google Shape;6480;p8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86"/>
          <p:cNvGrpSpPr/>
          <p:nvPr/>
        </p:nvGrpSpPr>
        <p:grpSpPr>
          <a:xfrm>
            <a:off x="5286001" y="2283682"/>
            <a:ext cx="351940" cy="350995"/>
            <a:chOff x="944600" y="3981825"/>
            <a:chExt cx="297750" cy="296950"/>
          </a:xfrm>
        </p:grpSpPr>
        <p:sp>
          <p:nvSpPr>
            <p:cNvPr id="6487" name="Google Shape;6487;p86"/>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6"/>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6"/>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6"/>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6"/>
          <p:cNvGrpSpPr/>
          <p:nvPr/>
        </p:nvGrpSpPr>
        <p:grpSpPr>
          <a:xfrm>
            <a:off x="7502937" y="1397542"/>
            <a:ext cx="350079" cy="349133"/>
            <a:chOff x="2768750" y="3227275"/>
            <a:chExt cx="296175" cy="295375"/>
          </a:xfrm>
        </p:grpSpPr>
        <p:sp>
          <p:nvSpPr>
            <p:cNvPr id="6492" name="Google Shape;6492;p86"/>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6"/>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6"/>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6"/>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6"/>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6"/>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6"/>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6"/>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86"/>
          <p:cNvGrpSpPr/>
          <p:nvPr/>
        </p:nvGrpSpPr>
        <p:grpSpPr>
          <a:xfrm>
            <a:off x="7523888" y="1838414"/>
            <a:ext cx="308177" cy="348572"/>
            <a:chOff x="2786075" y="3591800"/>
            <a:chExt cx="260725" cy="294900"/>
          </a:xfrm>
        </p:grpSpPr>
        <p:sp>
          <p:nvSpPr>
            <p:cNvPr id="6501" name="Google Shape;6501;p86"/>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6"/>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6"/>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6"/>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6"/>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86"/>
          <p:cNvGrpSpPr/>
          <p:nvPr/>
        </p:nvGrpSpPr>
        <p:grpSpPr>
          <a:xfrm>
            <a:off x="7564387" y="2284141"/>
            <a:ext cx="227180" cy="350079"/>
            <a:chOff x="2819150" y="3955025"/>
            <a:chExt cx="192200" cy="296175"/>
          </a:xfrm>
        </p:grpSpPr>
        <p:sp>
          <p:nvSpPr>
            <p:cNvPr id="6507" name="Google Shape;6507;p86"/>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6"/>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6"/>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6"/>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86"/>
          <p:cNvGrpSpPr/>
          <p:nvPr/>
        </p:nvGrpSpPr>
        <p:grpSpPr>
          <a:xfrm>
            <a:off x="6188160" y="2749739"/>
            <a:ext cx="349133" cy="348217"/>
            <a:chOff x="4629125" y="3235150"/>
            <a:chExt cx="295375" cy="294600"/>
          </a:xfrm>
        </p:grpSpPr>
        <p:sp>
          <p:nvSpPr>
            <p:cNvPr id="6512" name="Google Shape;6512;p86"/>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6"/>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6"/>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6"/>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6"/>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86"/>
          <p:cNvGrpSpPr/>
          <p:nvPr/>
        </p:nvGrpSpPr>
        <p:grpSpPr>
          <a:xfrm>
            <a:off x="6188145" y="3197272"/>
            <a:ext cx="349163" cy="349133"/>
            <a:chOff x="4628325" y="3599825"/>
            <a:chExt cx="295400" cy="295375"/>
          </a:xfrm>
        </p:grpSpPr>
        <p:sp>
          <p:nvSpPr>
            <p:cNvPr id="6518" name="Google Shape;6518;p86"/>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6"/>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6"/>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6"/>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6"/>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6"/>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6"/>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6"/>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6"/>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6"/>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6"/>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6"/>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86"/>
          <p:cNvGrpSpPr/>
          <p:nvPr/>
        </p:nvGrpSpPr>
        <p:grpSpPr>
          <a:xfrm>
            <a:off x="6209096" y="3672883"/>
            <a:ext cx="307261" cy="350079"/>
            <a:chOff x="4645650" y="3962900"/>
            <a:chExt cx="259950" cy="296175"/>
          </a:xfrm>
        </p:grpSpPr>
        <p:sp>
          <p:nvSpPr>
            <p:cNvPr id="6531" name="Google Shape;6531;p86"/>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6"/>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6"/>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6"/>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6"/>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6"/>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86"/>
          <p:cNvGrpSpPr/>
          <p:nvPr/>
        </p:nvGrpSpPr>
        <p:grpSpPr>
          <a:xfrm>
            <a:off x="7962056" y="3197745"/>
            <a:ext cx="349133" cy="348188"/>
            <a:chOff x="6143725" y="3582500"/>
            <a:chExt cx="295375" cy="294575"/>
          </a:xfrm>
        </p:grpSpPr>
        <p:sp>
          <p:nvSpPr>
            <p:cNvPr id="6538" name="Google Shape;6538;p86"/>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6"/>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6"/>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6"/>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6"/>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6"/>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6"/>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86"/>
          <p:cNvGrpSpPr/>
          <p:nvPr/>
        </p:nvGrpSpPr>
        <p:grpSpPr>
          <a:xfrm>
            <a:off x="5730883" y="1397084"/>
            <a:ext cx="350995" cy="350049"/>
            <a:chOff x="1310075" y="3253275"/>
            <a:chExt cx="296950" cy="296150"/>
          </a:xfrm>
        </p:grpSpPr>
        <p:sp>
          <p:nvSpPr>
            <p:cNvPr id="6546" name="Google Shape;6546;p86"/>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6"/>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6"/>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9" name="Google Shape;6549;p86"/>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0" name="Google Shape;6550;p86"/>
          <p:cNvGrpSpPr/>
          <p:nvPr/>
        </p:nvGrpSpPr>
        <p:grpSpPr>
          <a:xfrm>
            <a:off x="5730410" y="2283343"/>
            <a:ext cx="351941" cy="351675"/>
            <a:chOff x="1310075" y="3980250"/>
            <a:chExt cx="297750" cy="297525"/>
          </a:xfrm>
        </p:grpSpPr>
        <p:sp>
          <p:nvSpPr>
            <p:cNvPr id="6551" name="Google Shape;6551;p86"/>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6"/>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6"/>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6"/>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86"/>
          <p:cNvGrpSpPr/>
          <p:nvPr/>
        </p:nvGrpSpPr>
        <p:grpSpPr>
          <a:xfrm>
            <a:off x="7995198" y="1397542"/>
            <a:ext cx="266305" cy="349133"/>
            <a:chOff x="3167275" y="3227275"/>
            <a:chExt cx="225300" cy="295375"/>
          </a:xfrm>
        </p:grpSpPr>
        <p:sp>
          <p:nvSpPr>
            <p:cNvPr id="6556" name="Google Shape;6556;p86"/>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6"/>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6"/>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6"/>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6"/>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1" name="Google Shape;6561;p86"/>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2" name="Google Shape;6562;p86"/>
          <p:cNvGrpSpPr/>
          <p:nvPr/>
        </p:nvGrpSpPr>
        <p:grpSpPr>
          <a:xfrm>
            <a:off x="7952380" y="2284599"/>
            <a:ext cx="351940" cy="349163"/>
            <a:chOff x="3133425" y="3955025"/>
            <a:chExt cx="297750" cy="295400"/>
          </a:xfrm>
        </p:grpSpPr>
        <p:sp>
          <p:nvSpPr>
            <p:cNvPr id="6563" name="Google Shape;6563;p86"/>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6"/>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6"/>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86"/>
          <p:cNvGrpSpPr/>
          <p:nvPr/>
        </p:nvGrpSpPr>
        <p:grpSpPr>
          <a:xfrm>
            <a:off x="6632554" y="2748187"/>
            <a:ext cx="350079" cy="351320"/>
            <a:chOff x="4991425" y="3234750"/>
            <a:chExt cx="296175" cy="297225"/>
          </a:xfrm>
        </p:grpSpPr>
        <p:sp>
          <p:nvSpPr>
            <p:cNvPr id="6567" name="Google Shape;6567;p86"/>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6"/>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6"/>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6"/>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6"/>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6"/>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86"/>
          <p:cNvGrpSpPr/>
          <p:nvPr/>
        </p:nvGrpSpPr>
        <p:grpSpPr>
          <a:xfrm>
            <a:off x="6632554" y="3217750"/>
            <a:ext cx="350079" cy="308177"/>
            <a:chOff x="4991425" y="3617150"/>
            <a:chExt cx="296175" cy="260725"/>
          </a:xfrm>
        </p:grpSpPr>
        <p:sp>
          <p:nvSpPr>
            <p:cNvPr id="6574" name="Google Shape;6574;p86"/>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6"/>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6"/>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6"/>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6"/>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6"/>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6"/>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6"/>
          <p:cNvGrpSpPr/>
          <p:nvPr/>
        </p:nvGrpSpPr>
        <p:grpSpPr>
          <a:xfrm>
            <a:off x="6709827" y="3673341"/>
            <a:ext cx="195532" cy="349163"/>
            <a:chOff x="5056800" y="3962900"/>
            <a:chExt cx="165425" cy="295400"/>
          </a:xfrm>
        </p:grpSpPr>
        <p:sp>
          <p:nvSpPr>
            <p:cNvPr id="6582" name="Google Shape;6582;p86"/>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6"/>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6"/>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86"/>
          <p:cNvGrpSpPr/>
          <p:nvPr/>
        </p:nvGrpSpPr>
        <p:grpSpPr>
          <a:xfrm>
            <a:off x="7961125" y="3673357"/>
            <a:ext cx="350995" cy="349133"/>
            <a:chOff x="6168925" y="3936925"/>
            <a:chExt cx="296950" cy="295375"/>
          </a:xfrm>
        </p:grpSpPr>
        <p:sp>
          <p:nvSpPr>
            <p:cNvPr id="6586" name="Google Shape;6586;p86"/>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6"/>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6"/>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6"/>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6"/>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6"/>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86"/>
          <p:cNvGrpSpPr/>
          <p:nvPr/>
        </p:nvGrpSpPr>
        <p:grpSpPr>
          <a:xfrm>
            <a:off x="6174844" y="1390429"/>
            <a:ext cx="348188" cy="349133"/>
            <a:chOff x="1674750" y="3254050"/>
            <a:chExt cx="294575" cy="295375"/>
          </a:xfrm>
        </p:grpSpPr>
        <p:sp>
          <p:nvSpPr>
            <p:cNvPr id="6593" name="Google Shape;6593;p86"/>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6"/>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6"/>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86"/>
          <p:cNvGrpSpPr/>
          <p:nvPr/>
        </p:nvGrpSpPr>
        <p:grpSpPr>
          <a:xfrm>
            <a:off x="6189239" y="1838132"/>
            <a:ext cx="319347" cy="349133"/>
            <a:chOff x="1687350" y="3618725"/>
            <a:chExt cx="270175" cy="295375"/>
          </a:xfrm>
        </p:grpSpPr>
        <p:sp>
          <p:nvSpPr>
            <p:cNvPr id="6597" name="Google Shape;6597;p86"/>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6"/>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6"/>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86"/>
          <p:cNvGrpSpPr/>
          <p:nvPr/>
        </p:nvGrpSpPr>
        <p:grpSpPr>
          <a:xfrm>
            <a:off x="6172942" y="2284613"/>
            <a:ext cx="351940" cy="349133"/>
            <a:chOff x="1672375" y="3982600"/>
            <a:chExt cx="297750" cy="295375"/>
          </a:xfrm>
        </p:grpSpPr>
        <p:sp>
          <p:nvSpPr>
            <p:cNvPr id="6601" name="Google Shape;6601;p86"/>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6"/>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6"/>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6"/>
          <p:cNvGrpSpPr/>
          <p:nvPr/>
        </p:nvGrpSpPr>
        <p:grpSpPr>
          <a:xfrm>
            <a:off x="4864934" y="2748808"/>
            <a:ext cx="350079" cy="350079"/>
            <a:chOff x="3497300" y="3227275"/>
            <a:chExt cx="296175" cy="296175"/>
          </a:xfrm>
        </p:grpSpPr>
        <p:sp>
          <p:nvSpPr>
            <p:cNvPr id="6605" name="Google Shape;6605;p86"/>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6"/>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6"/>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6"/>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6"/>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6"/>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6"/>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6"/>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86"/>
          <p:cNvGrpSpPr/>
          <p:nvPr/>
        </p:nvGrpSpPr>
        <p:grpSpPr>
          <a:xfrm>
            <a:off x="4865407" y="3198203"/>
            <a:ext cx="349133" cy="347272"/>
            <a:chOff x="3497300" y="3591950"/>
            <a:chExt cx="295375" cy="293800"/>
          </a:xfrm>
        </p:grpSpPr>
        <p:sp>
          <p:nvSpPr>
            <p:cNvPr id="6614" name="Google Shape;6614;p86"/>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6"/>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6"/>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6"/>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6"/>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6"/>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6"/>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6"/>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6"/>
          <p:cNvGrpSpPr/>
          <p:nvPr/>
        </p:nvGrpSpPr>
        <p:grpSpPr>
          <a:xfrm>
            <a:off x="4865407" y="3673341"/>
            <a:ext cx="349133" cy="349163"/>
            <a:chOff x="3497300" y="3955025"/>
            <a:chExt cx="295375" cy="295400"/>
          </a:xfrm>
        </p:grpSpPr>
        <p:sp>
          <p:nvSpPr>
            <p:cNvPr id="6623" name="Google Shape;6623;p86"/>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6"/>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6"/>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86"/>
          <p:cNvGrpSpPr/>
          <p:nvPr/>
        </p:nvGrpSpPr>
        <p:grpSpPr>
          <a:xfrm>
            <a:off x="7089979" y="2749532"/>
            <a:ext cx="327739" cy="348631"/>
            <a:chOff x="5364750" y="3235150"/>
            <a:chExt cx="277275" cy="294950"/>
          </a:xfrm>
        </p:grpSpPr>
        <p:sp>
          <p:nvSpPr>
            <p:cNvPr id="6627" name="Google Shape;6627;p86"/>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6"/>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6"/>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6"/>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6"/>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6"/>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6"/>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6"/>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86"/>
          <p:cNvGrpSpPr/>
          <p:nvPr/>
        </p:nvGrpSpPr>
        <p:grpSpPr>
          <a:xfrm>
            <a:off x="7078337" y="3195868"/>
            <a:ext cx="351024" cy="351941"/>
            <a:chOff x="5355300" y="3598250"/>
            <a:chExt cx="296975" cy="297750"/>
          </a:xfrm>
        </p:grpSpPr>
        <p:sp>
          <p:nvSpPr>
            <p:cNvPr id="6636" name="Google Shape;6636;p86"/>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6"/>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6"/>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6"/>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6"/>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6"/>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6"/>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6"/>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86"/>
          <p:cNvGrpSpPr/>
          <p:nvPr/>
        </p:nvGrpSpPr>
        <p:grpSpPr>
          <a:xfrm>
            <a:off x="7082533" y="3734790"/>
            <a:ext cx="342632" cy="226264"/>
            <a:chOff x="5358450" y="4015675"/>
            <a:chExt cx="289875" cy="191425"/>
          </a:xfrm>
        </p:grpSpPr>
        <p:sp>
          <p:nvSpPr>
            <p:cNvPr id="6645" name="Google Shape;6645;p86"/>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6"/>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6"/>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86"/>
          <p:cNvGrpSpPr/>
          <p:nvPr/>
        </p:nvGrpSpPr>
        <p:grpSpPr>
          <a:xfrm>
            <a:off x="6209015" y="4117322"/>
            <a:ext cx="351024" cy="325464"/>
            <a:chOff x="6543825" y="3202075"/>
            <a:chExt cx="296975" cy="275350"/>
          </a:xfrm>
        </p:grpSpPr>
        <p:sp>
          <p:nvSpPr>
            <p:cNvPr id="6650" name="Google Shape;6650;p86"/>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6"/>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6"/>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6"/>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6"/>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6"/>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86"/>
          <p:cNvGrpSpPr/>
          <p:nvPr/>
        </p:nvGrpSpPr>
        <p:grpSpPr>
          <a:xfrm>
            <a:off x="6615996" y="1397069"/>
            <a:ext cx="350079" cy="350079"/>
            <a:chOff x="2037825" y="3254050"/>
            <a:chExt cx="296175" cy="296175"/>
          </a:xfrm>
        </p:grpSpPr>
        <p:sp>
          <p:nvSpPr>
            <p:cNvPr id="6658" name="Google Shape;6658;p8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86"/>
          <p:cNvGrpSpPr/>
          <p:nvPr/>
        </p:nvGrpSpPr>
        <p:grpSpPr>
          <a:xfrm>
            <a:off x="6614135" y="1838236"/>
            <a:ext cx="353802" cy="348926"/>
            <a:chOff x="2034675" y="3617925"/>
            <a:chExt cx="299325" cy="295200"/>
          </a:xfrm>
        </p:grpSpPr>
        <p:sp>
          <p:nvSpPr>
            <p:cNvPr id="6665" name="Google Shape;6665;p86"/>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86"/>
          <p:cNvGrpSpPr/>
          <p:nvPr/>
        </p:nvGrpSpPr>
        <p:grpSpPr>
          <a:xfrm>
            <a:off x="6615996" y="2284613"/>
            <a:ext cx="350079" cy="349133"/>
            <a:chOff x="2037825" y="3981825"/>
            <a:chExt cx="296175" cy="295375"/>
          </a:xfrm>
        </p:grpSpPr>
        <p:sp>
          <p:nvSpPr>
            <p:cNvPr id="6671" name="Google Shape;6671;p86"/>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6"/>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6"/>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86"/>
          <p:cNvGrpSpPr/>
          <p:nvPr/>
        </p:nvGrpSpPr>
        <p:grpSpPr>
          <a:xfrm>
            <a:off x="5301014" y="2780929"/>
            <a:ext cx="350079" cy="285837"/>
            <a:chOff x="3860400" y="3254050"/>
            <a:chExt cx="296175" cy="241825"/>
          </a:xfrm>
        </p:grpSpPr>
        <p:sp>
          <p:nvSpPr>
            <p:cNvPr id="6675" name="Google Shape;6675;p86"/>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86"/>
          <p:cNvGrpSpPr/>
          <p:nvPr/>
        </p:nvGrpSpPr>
        <p:grpSpPr>
          <a:xfrm>
            <a:off x="5300541" y="3196800"/>
            <a:ext cx="351024" cy="350079"/>
            <a:chOff x="3859600" y="3591950"/>
            <a:chExt cx="296975" cy="296175"/>
          </a:xfrm>
        </p:grpSpPr>
        <p:sp>
          <p:nvSpPr>
            <p:cNvPr id="6683" name="Google Shape;6683;p86"/>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6"/>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6"/>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86"/>
          <p:cNvGrpSpPr/>
          <p:nvPr/>
        </p:nvGrpSpPr>
        <p:grpSpPr>
          <a:xfrm>
            <a:off x="5301014" y="3672883"/>
            <a:ext cx="350079" cy="350079"/>
            <a:chOff x="3860400" y="3955025"/>
            <a:chExt cx="296175" cy="296175"/>
          </a:xfrm>
        </p:grpSpPr>
        <p:sp>
          <p:nvSpPr>
            <p:cNvPr id="6687" name="Google Shape;6687;p86"/>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6"/>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6"/>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86"/>
          <p:cNvGrpSpPr/>
          <p:nvPr/>
        </p:nvGrpSpPr>
        <p:grpSpPr>
          <a:xfrm>
            <a:off x="7516230" y="2749281"/>
            <a:ext cx="355664" cy="349133"/>
            <a:chOff x="5716825" y="3235950"/>
            <a:chExt cx="300900" cy="295375"/>
          </a:xfrm>
        </p:grpSpPr>
        <p:sp>
          <p:nvSpPr>
            <p:cNvPr id="6693" name="Google Shape;6693;p86"/>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6"/>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86"/>
          <p:cNvGrpSpPr/>
          <p:nvPr/>
        </p:nvGrpSpPr>
        <p:grpSpPr>
          <a:xfrm>
            <a:off x="7529261" y="3207969"/>
            <a:ext cx="329601" cy="327739"/>
            <a:chOff x="5727850" y="3609275"/>
            <a:chExt cx="278850" cy="277275"/>
          </a:xfrm>
        </p:grpSpPr>
        <p:sp>
          <p:nvSpPr>
            <p:cNvPr id="6698" name="Google Shape;6698;p86"/>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6"/>
          <p:cNvGrpSpPr/>
          <p:nvPr/>
        </p:nvGrpSpPr>
        <p:grpSpPr>
          <a:xfrm>
            <a:off x="7540446" y="3673356"/>
            <a:ext cx="307231" cy="349133"/>
            <a:chOff x="5736525" y="3963700"/>
            <a:chExt cx="259925" cy="295375"/>
          </a:xfrm>
        </p:grpSpPr>
        <p:sp>
          <p:nvSpPr>
            <p:cNvPr id="6704" name="Google Shape;6704;p86"/>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86"/>
          <p:cNvGrpSpPr/>
          <p:nvPr/>
        </p:nvGrpSpPr>
        <p:grpSpPr>
          <a:xfrm>
            <a:off x="6632026" y="4122683"/>
            <a:ext cx="351024" cy="350079"/>
            <a:chOff x="6553275" y="3604550"/>
            <a:chExt cx="296975" cy="296175"/>
          </a:xfrm>
        </p:grpSpPr>
        <p:sp>
          <p:nvSpPr>
            <p:cNvPr id="6712" name="Google Shape;6712;p86"/>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6"/>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8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719" name="Google Shape;6719;p8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23" name="Shape 6723"/>
        <p:cNvGrpSpPr/>
        <p:nvPr/>
      </p:nvGrpSpPr>
      <p:grpSpPr>
        <a:xfrm>
          <a:off x="0" y="0"/>
          <a:ext cx="0" cy="0"/>
          <a:chOff x="0" y="0"/>
          <a:chExt cx="0" cy="0"/>
        </a:xfrm>
      </p:grpSpPr>
      <p:grpSp>
        <p:nvGrpSpPr>
          <p:cNvPr id="6724" name="Google Shape;6724;p87"/>
          <p:cNvGrpSpPr/>
          <p:nvPr/>
        </p:nvGrpSpPr>
        <p:grpSpPr>
          <a:xfrm>
            <a:off x="859032" y="1380546"/>
            <a:ext cx="294401" cy="353645"/>
            <a:chOff x="-35814600" y="3202075"/>
            <a:chExt cx="242625" cy="291450"/>
          </a:xfrm>
        </p:grpSpPr>
        <p:sp>
          <p:nvSpPr>
            <p:cNvPr id="6725" name="Google Shape;6725;p87"/>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7"/>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7"/>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7"/>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7"/>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7"/>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7"/>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87"/>
          <p:cNvGrpSpPr/>
          <p:nvPr/>
        </p:nvGrpSpPr>
        <p:grpSpPr>
          <a:xfrm>
            <a:off x="829410" y="1821466"/>
            <a:ext cx="353645" cy="353888"/>
            <a:chOff x="-35839800" y="3561025"/>
            <a:chExt cx="291450" cy="291650"/>
          </a:xfrm>
        </p:grpSpPr>
        <p:sp>
          <p:nvSpPr>
            <p:cNvPr id="6733" name="Google Shape;6733;p87"/>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7"/>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7"/>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7"/>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7"/>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7"/>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7"/>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0" name="Google Shape;6740;p87"/>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1" name="Google Shape;6741;p87"/>
          <p:cNvGrpSpPr/>
          <p:nvPr/>
        </p:nvGrpSpPr>
        <p:grpSpPr>
          <a:xfrm>
            <a:off x="3066955" y="1380546"/>
            <a:ext cx="353645" cy="353645"/>
            <a:chOff x="-34003850" y="3227275"/>
            <a:chExt cx="291450" cy="291450"/>
          </a:xfrm>
        </p:grpSpPr>
        <p:sp>
          <p:nvSpPr>
            <p:cNvPr id="6742" name="Google Shape;6742;p87"/>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7"/>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7"/>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7"/>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7"/>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87"/>
          <p:cNvGrpSpPr/>
          <p:nvPr/>
        </p:nvGrpSpPr>
        <p:grpSpPr>
          <a:xfrm>
            <a:off x="3066485" y="1821238"/>
            <a:ext cx="354586" cy="354343"/>
            <a:chOff x="-34004625" y="3585850"/>
            <a:chExt cx="292225" cy="292025"/>
          </a:xfrm>
        </p:grpSpPr>
        <p:sp>
          <p:nvSpPr>
            <p:cNvPr id="6748" name="Google Shape;6748;p87"/>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7"/>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7"/>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7"/>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7"/>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87"/>
          <p:cNvGrpSpPr/>
          <p:nvPr/>
        </p:nvGrpSpPr>
        <p:grpSpPr>
          <a:xfrm>
            <a:off x="3066000" y="2256439"/>
            <a:ext cx="355557" cy="354616"/>
            <a:chOff x="-34005425" y="3945575"/>
            <a:chExt cx="293025" cy="292250"/>
          </a:xfrm>
        </p:grpSpPr>
        <p:sp>
          <p:nvSpPr>
            <p:cNvPr id="6754" name="Google Shape;6754;p87"/>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7"/>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7"/>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87"/>
          <p:cNvGrpSpPr/>
          <p:nvPr/>
        </p:nvGrpSpPr>
        <p:grpSpPr>
          <a:xfrm>
            <a:off x="1713099" y="2729615"/>
            <a:ext cx="358408" cy="355557"/>
            <a:chOff x="-32174975" y="3192625"/>
            <a:chExt cx="295375" cy="293025"/>
          </a:xfrm>
        </p:grpSpPr>
        <p:sp>
          <p:nvSpPr>
            <p:cNvPr id="6758" name="Google Shape;6758;p87"/>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7"/>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7"/>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7"/>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2" name="Google Shape;6762;p87"/>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7"/>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4" name="Google Shape;6764;p87"/>
          <p:cNvGrpSpPr/>
          <p:nvPr/>
        </p:nvGrpSpPr>
        <p:grpSpPr>
          <a:xfrm>
            <a:off x="3952249" y="2730570"/>
            <a:ext cx="354586" cy="353645"/>
            <a:chOff x="-30345325" y="3184750"/>
            <a:chExt cx="292225" cy="291450"/>
          </a:xfrm>
        </p:grpSpPr>
        <p:sp>
          <p:nvSpPr>
            <p:cNvPr id="6765" name="Google Shape;6765;p87"/>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7"/>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7"/>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7"/>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7"/>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87"/>
          <p:cNvGrpSpPr/>
          <p:nvPr/>
        </p:nvGrpSpPr>
        <p:grpSpPr>
          <a:xfrm>
            <a:off x="1277001" y="1380546"/>
            <a:ext cx="353645" cy="353645"/>
            <a:chOff x="-35481425" y="3202075"/>
            <a:chExt cx="291450" cy="291450"/>
          </a:xfrm>
        </p:grpSpPr>
        <p:sp>
          <p:nvSpPr>
            <p:cNvPr id="6771" name="Google Shape;6771;p87"/>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7"/>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7"/>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7"/>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7"/>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7"/>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7"/>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87"/>
          <p:cNvGrpSpPr/>
          <p:nvPr/>
        </p:nvGrpSpPr>
        <p:grpSpPr>
          <a:xfrm>
            <a:off x="1276531" y="1822072"/>
            <a:ext cx="354586" cy="352675"/>
            <a:chOff x="-35482200" y="3561225"/>
            <a:chExt cx="292225" cy="290650"/>
          </a:xfrm>
        </p:grpSpPr>
        <p:sp>
          <p:nvSpPr>
            <p:cNvPr id="6779" name="Google Shape;6779;p87"/>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7"/>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7"/>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7"/>
          <p:cNvGrpSpPr/>
          <p:nvPr/>
        </p:nvGrpSpPr>
        <p:grpSpPr>
          <a:xfrm>
            <a:off x="1277001" y="2256940"/>
            <a:ext cx="353645" cy="353615"/>
            <a:chOff x="-35481425" y="3919600"/>
            <a:chExt cx="291450" cy="291425"/>
          </a:xfrm>
        </p:grpSpPr>
        <p:sp>
          <p:nvSpPr>
            <p:cNvPr id="6783" name="Google Shape;6783;p87"/>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7"/>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7"/>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7"/>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7"/>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7"/>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7"/>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7"/>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87"/>
          <p:cNvGrpSpPr/>
          <p:nvPr/>
        </p:nvGrpSpPr>
        <p:grpSpPr>
          <a:xfrm>
            <a:off x="3512636" y="1381031"/>
            <a:ext cx="357468" cy="352675"/>
            <a:chOff x="-33645475" y="3228075"/>
            <a:chExt cx="294600" cy="290650"/>
          </a:xfrm>
        </p:grpSpPr>
        <p:sp>
          <p:nvSpPr>
            <p:cNvPr id="6792" name="Google Shape;6792;p87"/>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7"/>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7"/>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7"/>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7"/>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7"/>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7"/>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87"/>
          <p:cNvGrpSpPr/>
          <p:nvPr/>
        </p:nvGrpSpPr>
        <p:grpSpPr>
          <a:xfrm>
            <a:off x="3513606" y="1821116"/>
            <a:ext cx="355526" cy="354586"/>
            <a:chOff x="-33646250" y="3586425"/>
            <a:chExt cx="293000" cy="292225"/>
          </a:xfrm>
        </p:grpSpPr>
        <p:sp>
          <p:nvSpPr>
            <p:cNvPr id="6800" name="Google Shape;6800;p87"/>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7"/>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87"/>
          <p:cNvGrpSpPr/>
          <p:nvPr/>
        </p:nvGrpSpPr>
        <p:grpSpPr>
          <a:xfrm>
            <a:off x="3514076" y="2255969"/>
            <a:ext cx="354586" cy="355557"/>
            <a:chOff x="-33645475" y="3944800"/>
            <a:chExt cx="292225" cy="293025"/>
          </a:xfrm>
        </p:grpSpPr>
        <p:sp>
          <p:nvSpPr>
            <p:cNvPr id="6803" name="Google Shape;6803;p87"/>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7"/>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7"/>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7"/>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7"/>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7"/>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7"/>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7"/>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7"/>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7"/>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87"/>
          <p:cNvGrpSpPr/>
          <p:nvPr/>
        </p:nvGrpSpPr>
        <p:grpSpPr>
          <a:xfrm>
            <a:off x="2167295" y="2729706"/>
            <a:ext cx="352675" cy="355375"/>
            <a:chOff x="-31809525" y="3192625"/>
            <a:chExt cx="290650" cy="292875"/>
          </a:xfrm>
        </p:grpSpPr>
        <p:sp>
          <p:nvSpPr>
            <p:cNvPr id="6814" name="Google Shape;6814;p87"/>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7"/>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7"/>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7"/>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7"/>
          <p:cNvGrpSpPr/>
          <p:nvPr/>
        </p:nvGrpSpPr>
        <p:grpSpPr>
          <a:xfrm>
            <a:off x="2166810" y="3200258"/>
            <a:ext cx="353645" cy="355557"/>
            <a:chOff x="-31811100" y="3550975"/>
            <a:chExt cx="291450" cy="293025"/>
          </a:xfrm>
        </p:grpSpPr>
        <p:sp>
          <p:nvSpPr>
            <p:cNvPr id="6819" name="Google Shape;6819;p87"/>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7"/>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7"/>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7"/>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7"/>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7"/>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7"/>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87"/>
          <p:cNvGrpSpPr/>
          <p:nvPr/>
        </p:nvGrpSpPr>
        <p:grpSpPr>
          <a:xfrm>
            <a:off x="2160606" y="3664562"/>
            <a:ext cx="366052" cy="356831"/>
            <a:chOff x="-31817400" y="3910025"/>
            <a:chExt cx="301675" cy="294075"/>
          </a:xfrm>
        </p:grpSpPr>
        <p:sp>
          <p:nvSpPr>
            <p:cNvPr id="6827" name="Google Shape;6827;p87"/>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7"/>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7"/>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7"/>
          <p:cNvGrpSpPr/>
          <p:nvPr/>
        </p:nvGrpSpPr>
        <p:grpSpPr>
          <a:xfrm>
            <a:off x="3952234" y="3200743"/>
            <a:ext cx="354616" cy="354586"/>
            <a:chOff x="-30354000" y="3569100"/>
            <a:chExt cx="292250" cy="292225"/>
          </a:xfrm>
        </p:grpSpPr>
        <p:sp>
          <p:nvSpPr>
            <p:cNvPr id="6831" name="Google Shape;6831;p87"/>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7"/>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7"/>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7"/>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7"/>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7"/>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7"/>
          <p:cNvGrpSpPr/>
          <p:nvPr/>
        </p:nvGrpSpPr>
        <p:grpSpPr>
          <a:xfrm>
            <a:off x="1730812" y="1380546"/>
            <a:ext cx="342148" cy="353645"/>
            <a:chOff x="-35118325" y="3202075"/>
            <a:chExt cx="281975" cy="291450"/>
          </a:xfrm>
        </p:grpSpPr>
        <p:sp>
          <p:nvSpPr>
            <p:cNvPr id="6838" name="Google Shape;6838;p87"/>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7"/>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7"/>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7"/>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7"/>
          <p:cNvGrpSpPr/>
          <p:nvPr/>
        </p:nvGrpSpPr>
        <p:grpSpPr>
          <a:xfrm>
            <a:off x="1724593" y="1821799"/>
            <a:ext cx="354586" cy="353221"/>
            <a:chOff x="-35123050" y="3561225"/>
            <a:chExt cx="292225" cy="291100"/>
          </a:xfrm>
        </p:grpSpPr>
        <p:sp>
          <p:nvSpPr>
            <p:cNvPr id="6843" name="Google Shape;6843;p87"/>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7"/>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7"/>
          <p:cNvGrpSpPr/>
          <p:nvPr/>
        </p:nvGrpSpPr>
        <p:grpSpPr>
          <a:xfrm>
            <a:off x="1766652" y="2256940"/>
            <a:ext cx="270467" cy="353615"/>
            <a:chOff x="-35089175" y="3919600"/>
            <a:chExt cx="222900" cy="291425"/>
          </a:xfrm>
        </p:grpSpPr>
        <p:sp>
          <p:nvSpPr>
            <p:cNvPr id="6846" name="Google Shape;6846;p87"/>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7"/>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7"/>
          <p:cNvGrpSpPr/>
          <p:nvPr/>
        </p:nvGrpSpPr>
        <p:grpSpPr>
          <a:xfrm>
            <a:off x="3963648" y="1380303"/>
            <a:ext cx="336445" cy="354131"/>
            <a:chOff x="-33277650" y="3226875"/>
            <a:chExt cx="277275" cy="291850"/>
          </a:xfrm>
        </p:grpSpPr>
        <p:sp>
          <p:nvSpPr>
            <p:cNvPr id="6849" name="Google Shape;6849;p87"/>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7"/>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7"/>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7"/>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7"/>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7"/>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7"/>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7"/>
          <p:cNvGrpSpPr/>
          <p:nvPr/>
        </p:nvGrpSpPr>
        <p:grpSpPr>
          <a:xfrm>
            <a:off x="3955048" y="1821587"/>
            <a:ext cx="353645" cy="353645"/>
            <a:chOff x="-33286325" y="3586425"/>
            <a:chExt cx="291450" cy="291450"/>
          </a:xfrm>
        </p:grpSpPr>
        <p:sp>
          <p:nvSpPr>
            <p:cNvPr id="6857" name="Google Shape;6857;p87"/>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7"/>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7"/>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7"/>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7"/>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87"/>
          <p:cNvGrpSpPr/>
          <p:nvPr/>
        </p:nvGrpSpPr>
        <p:grpSpPr>
          <a:xfrm>
            <a:off x="3955048" y="2255969"/>
            <a:ext cx="353645" cy="355557"/>
            <a:chOff x="-33286325" y="3944800"/>
            <a:chExt cx="291450" cy="293025"/>
          </a:xfrm>
        </p:grpSpPr>
        <p:sp>
          <p:nvSpPr>
            <p:cNvPr id="6863" name="Google Shape;6863;p87"/>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7"/>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7"/>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7"/>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7"/>
          <p:cNvGrpSpPr/>
          <p:nvPr/>
        </p:nvGrpSpPr>
        <p:grpSpPr>
          <a:xfrm>
            <a:off x="2613445" y="2729129"/>
            <a:ext cx="353645" cy="356527"/>
            <a:chOff x="-31452725" y="3191825"/>
            <a:chExt cx="291450" cy="293825"/>
          </a:xfrm>
        </p:grpSpPr>
        <p:sp>
          <p:nvSpPr>
            <p:cNvPr id="6868" name="Google Shape;6868;p87"/>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7"/>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7"/>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7"/>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7"/>
          <p:cNvGrpSpPr/>
          <p:nvPr/>
        </p:nvGrpSpPr>
        <p:grpSpPr>
          <a:xfrm>
            <a:off x="2612975" y="3200744"/>
            <a:ext cx="354586" cy="354586"/>
            <a:chOff x="-31452725" y="3551775"/>
            <a:chExt cx="292225" cy="292225"/>
          </a:xfrm>
        </p:grpSpPr>
        <p:sp>
          <p:nvSpPr>
            <p:cNvPr id="6873" name="Google Shape;6873;p87"/>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7"/>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7"/>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7"/>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87"/>
          <p:cNvGrpSpPr/>
          <p:nvPr/>
        </p:nvGrpSpPr>
        <p:grpSpPr>
          <a:xfrm>
            <a:off x="2611534" y="3664729"/>
            <a:ext cx="357468" cy="356497"/>
            <a:chOff x="-31455100" y="3909350"/>
            <a:chExt cx="294600" cy="293800"/>
          </a:xfrm>
        </p:grpSpPr>
        <p:sp>
          <p:nvSpPr>
            <p:cNvPr id="6878" name="Google Shape;6878;p8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87"/>
          <p:cNvGrpSpPr/>
          <p:nvPr/>
        </p:nvGrpSpPr>
        <p:grpSpPr>
          <a:xfrm>
            <a:off x="3952719" y="3665684"/>
            <a:ext cx="353645" cy="354586"/>
            <a:chOff x="-30345325" y="3918800"/>
            <a:chExt cx="291450" cy="292225"/>
          </a:xfrm>
        </p:grpSpPr>
        <p:sp>
          <p:nvSpPr>
            <p:cNvPr id="6881" name="Google Shape;6881;p87"/>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7"/>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7"/>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7"/>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7"/>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7"/>
          <p:cNvGrpSpPr/>
          <p:nvPr/>
        </p:nvGrpSpPr>
        <p:grpSpPr>
          <a:xfrm>
            <a:off x="2172184" y="1821587"/>
            <a:ext cx="353645" cy="353645"/>
            <a:chOff x="-34763900" y="3561225"/>
            <a:chExt cx="291450" cy="291450"/>
          </a:xfrm>
        </p:grpSpPr>
        <p:sp>
          <p:nvSpPr>
            <p:cNvPr id="6887" name="Google Shape;6887;p87"/>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7"/>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7"/>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0" name="Google Shape;6890;p87"/>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1" name="Google Shape;6891;p87"/>
          <p:cNvGrpSpPr/>
          <p:nvPr/>
        </p:nvGrpSpPr>
        <p:grpSpPr>
          <a:xfrm>
            <a:off x="827081" y="2730099"/>
            <a:ext cx="354586" cy="354586"/>
            <a:chOff x="-32927950" y="3227275"/>
            <a:chExt cx="292225" cy="292225"/>
          </a:xfrm>
        </p:grpSpPr>
        <p:sp>
          <p:nvSpPr>
            <p:cNvPr id="6892" name="Google Shape;6892;p87"/>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7"/>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7"/>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7"/>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7"/>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87"/>
          <p:cNvGrpSpPr/>
          <p:nvPr/>
        </p:nvGrpSpPr>
        <p:grpSpPr>
          <a:xfrm>
            <a:off x="826596" y="3201213"/>
            <a:ext cx="355557" cy="353645"/>
            <a:chOff x="-32927950" y="3586425"/>
            <a:chExt cx="293025" cy="291450"/>
          </a:xfrm>
        </p:grpSpPr>
        <p:sp>
          <p:nvSpPr>
            <p:cNvPr id="6898" name="Google Shape;6898;p87"/>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7"/>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7"/>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7"/>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7"/>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87"/>
          <p:cNvGrpSpPr/>
          <p:nvPr/>
        </p:nvGrpSpPr>
        <p:grpSpPr>
          <a:xfrm>
            <a:off x="827081" y="3665198"/>
            <a:ext cx="354586" cy="355557"/>
            <a:chOff x="-32927950" y="3944800"/>
            <a:chExt cx="292225" cy="293025"/>
          </a:xfrm>
        </p:grpSpPr>
        <p:sp>
          <p:nvSpPr>
            <p:cNvPr id="6904" name="Google Shape;6904;p87"/>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7"/>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7"/>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7"/>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7"/>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7"/>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7"/>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7"/>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7"/>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7"/>
          <p:cNvGrpSpPr/>
          <p:nvPr/>
        </p:nvGrpSpPr>
        <p:grpSpPr>
          <a:xfrm>
            <a:off x="3055873" y="2730449"/>
            <a:ext cx="354586" cy="353888"/>
            <a:chOff x="-31094350" y="3194000"/>
            <a:chExt cx="292225" cy="291650"/>
          </a:xfrm>
        </p:grpSpPr>
        <p:sp>
          <p:nvSpPr>
            <p:cNvPr id="6914" name="Google Shape;6914;p87"/>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7"/>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7"/>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7"/>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7"/>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7"/>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7"/>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7"/>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87"/>
          <p:cNvGrpSpPr/>
          <p:nvPr/>
        </p:nvGrpSpPr>
        <p:grpSpPr>
          <a:xfrm>
            <a:off x="3056343" y="3200941"/>
            <a:ext cx="353645" cy="354191"/>
            <a:chOff x="-31093575" y="3552550"/>
            <a:chExt cx="291450" cy="291900"/>
          </a:xfrm>
        </p:grpSpPr>
        <p:sp>
          <p:nvSpPr>
            <p:cNvPr id="6923" name="Google Shape;6923;p87"/>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7"/>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7"/>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7"/>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87"/>
          <p:cNvGrpSpPr/>
          <p:nvPr/>
        </p:nvGrpSpPr>
        <p:grpSpPr>
          <a:xfrm>
            <a:off x="2182711" y="1380546"/>
            <a:ext cx="332593" cy="353645"/>
            <a:chOff x="-34755225" y="3202075"/>
            <a:chExt cx="274100" cy="291450"/>
          </a:xfrm>
        </p:grpSpPr>
        <p:sp>
          <p:nvSpPr>
            <p:cNvPr id="6928" name="Google Shape;6928;p87"/>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7"/>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7"/>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7"/>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7"/>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7"/>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7"/>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87"/>
          <p:cNvGrpSpPr/>
          <p:nvPr/>
        </p:nvGrpSpPr>
        <p:grpSpPr>
          <a:xfrm>
            <a:off x="3056343" y="3666169"/>
            <a:ext cx="353645" cy="353615"/>
            <a:chOff x="-31093575" y="3911725"/>
            <a:chExt cx="291450" cy="291425"/>
          </a:xfrm>
        </p:grpSpPr>
        <p:sp>
          <p:nvSpPr>
            <p:cNvPr id="6936" name="Google Shape;6936;p87"/>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7"/>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87"/>
          <p:cNvGrpSpPr/>
          <p:nvPr/>
        </p:nvGrpSpPr>
        <p:grpSpPr>
          <a:xfrm>
            <a:off x="2165773" y="4123136"/>
            <a:ext cx="356497" cy="354586"/>
            <a:chOff x="-29946000" y="3183175"/>
            <a:chExt cx="293800" cy="292225"/>
          </a:xfrm>
        </p:grpSpPr>
        <p:sp>
          <p:nvSpPr>
            <p:cNvPr id="6939" name="Google Shape;6939;p87"/>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7"/>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7"/>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7"/>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7"/>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7"/>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87"/>
          <p:cNvGrpSpPr/>
          <p:nvPr/>
        </p:nvGrpSpPr>
        <p:grpSpPr>
          <a:xfrm>
            <a:off x="2610305" y="1380289"/>
            <a:ext cx="358408" cy="354161"/>
            <a:chOff x="-34408675" y="3202075"/>
            <a:chExt cx="295375" cy="291875"/>
          </a:xfrm>
        </p:grpSpPr>
        <p:sp>
          <p:nvSpPr>
            <p:cNvPr id="6946" name="Google Shape;6946;p87"/>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7"/>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7"/>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7"/>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87"/>
          <p:cNvGrpSpPr/>
          <p:nvPr/>
        </p:nvGrpSpPr>
        <p:grpSpPr>
          <a:xfrm>
            <a:off x="2612216" y="1820283"/>
            <a:ext cx="354586" cy="356254"/>
            <a:chOff x="-34405525" y="3558075"/>
            <a:chExt cx="292225" cy="293600"/>
          </a:xfrm>
        </p:grpSpPr>
        <p:sp>
          <p:nvSpPr>
            <p:cNvPr id="6951" name="Google Shape;6951;p87"/>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7"/>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7"/>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7"/>
          <p:cNvGrpSpPr/>
          <p:nvPr/>
        </p:nvGrpSpPr>
        <p:grpSpPr>
          <a:xfrm>
            <a:off x="2611730" y="2256940"/>
            <a:ext cx="355557" cy="353615"/>
            <a:chOff x="-34406325" y="3919600"/>
            <a:chExt cx="293025" cy="291425"/>
          </a:xfrm>
        </p:grpSpPr>
        <p:sp>
          <p:nvSpPr>
            <p:cNvPr id="6955" name="Google Shape;6955;p87"/>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7"/>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7"/>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7"/>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7"/>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7"/>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7"/>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87"/>
          <p:cNvGrpSpPr/>
          <p:nvPr/>
        </p:nvGrpSpPr>
        <p:grpSpPr>
          <a:xfrm>
            <a:off x="1275628" y="2736303"/>
            <a:ext cx="353645" cy="342179"/>
            <a:chOff x="-32568800" y="3232000"/>
            <a:chExt cx="291450" cy="282000"/>
          </a:xfrm>
        </p:grpSpPr>
        <p:sp>
          <p:nvSpPr>
            <p:cNvPr id="6963" name="Google Shape;6963;p87"/>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7"/>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87"/>
          <p:cNvGrpSpPr/>
          <p:nvPr/>
        </p:nvGrpSpPr>
        <p:grpSpPr>
          <a:xfrm>
            <a:off x="1275158" y="3201213"/>
            <a:ext cx="354586" cy="353645"/>
            <a:chOff x="-32569575" y="3586425"/>
            <a:chExt cx="292225" cy="291450"/>
          </a:xfrm>
        </p:grpSpPr>
        <p:sp>
          <p:nvSpPr>
            <p:cNvPr id="6966" name="Google Shape;6966;p87"/>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7"/>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7"/>
          <p:cNvGrpSpPr/>
          <p:nvPr/>
        </p:nvGrpSpPr>
        <p:grpSpPr>
          <a:xfrm>
            <a:off x="1266073" y="3665805"/>
            <a:ext cx="372756" cy="354343"/>
            <a:chOff x="-32576675" y="3944600"/>
            <a:chExt cx="307200" cy="292025"/>
          </a:xfrm>
        </p:grpSpPr>
        <p:sp>
          <p:nvSpPr>
            <p:cNvPr id="6969" name="Google Shape;6969;p87"/>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7"/>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87"/>
          <p:cNvGrpSpPr/>
          <p:nvPr/>
        </p:nvGrpSpPr>
        <p:grpSpPr>
          <a:xfrm>
            <a:off x="3511040" y="2730100"/>
            <a:ext cx="354586" cy="354586"/>
            <a:chOff x="-30735200" y="3192625"/>
            <a:chExt cx="292225" cy="292225"/>
          </a:xfrm>
        </p:grpSpPr>
        <p:sp>
          <p:nvSpPr>
            <p:cNvPr id="6972" name="Google Shape;6972;p87"/>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7"/>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7"/>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7"/>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7"/>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7"/>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7"/>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7"/>
          <p:cNvGrpSpPr/>
          <p:nvPr/>
        </p:nvGrpSpPr>
        <p:grpSpPr>
          <a:xfrm>
            <a:off x="3511040" y="3201532"/>
            <a:ext cx="354586" cy="353008"/>
            <a:chOff x="-30735200" y="3552550"/>
            <a:chExt cx="292225" cy="290925"/>
          </a:xfrm>
        </p:grpSpPr>
        <p:sp>
          <p:nvSpPr>
            <p:cNvPr id="6980" name="Google Shape;6980;p87"/>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7"/>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87"/>
          <p:cNvGrpSpPr/>
          <p:nvPr/>
        </p:nvGrpSpPr>
        <p:grpSpPr>
          <a:xfrm>
            <a:off x="3511040" y="3666154"/>
            <a:ext cx="354586" cy="353645"/>
            <a:chOff x="-30735200" y="3910925"/>
            <a:chExt cx="292225" cy="291450"/>
          </a:xfrm>
        </p:grpSpPr>
        <p:sp>
          <p:nvSpPr>
            <p:cNvPr id="6983" name="Google Shape;6983;p87"/>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7"/>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5" name="Google Shape;6985;p87"/>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6" name="Google Shape;6986;p87"/>
          <p:cNvGrpSpPr/>
          <p:nvPr/>
        </p:nvGrpSpPr>
        <p:grpSpPr>
          <a:xfrm>
            <a:off x="4864547" y="1375808"/>
            <a:ext cx="358971" cy="359224"/>
            <a:chOff x="-57956275" y="3197925"/>
            <a:chExt cx="319000" cy="319225"/>
          </a:xfrm>
        </p:grpSpPr>
        <p:sp>
          <p:nvSpPr>
            <p:cNvPr id="6987" name="Google Shape;6987;p8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87"/>
          <p:cNvGrpSpPr/>
          <p:nvPr/>
        </p:nvGrpSpPr>
        <p:grpSpPr>
          <a:xfrm>
            <a:off x="4886701" y="1832234"/>
            <a:ext cx="314662" cy="358971"/>
            <a:chOff x="-57940525" y="3590375"/>
            <a:chExt cx="279625" cy="319000"/>
          </a:xfrm>
        </p:grpSpPr>
        <p:sp>
          <p:nvSpPr>
            <p:cNvPr id="6995" name="Google Shape;6995;p8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7"/>
          <p:cNvGrpSpPr/>
          <p:nvPr/>
        </p:nvGrpSpPr>
        <p:grpSpPr>
          <a:xfrm>
            <a:off x="4857582" y="2273605"/>
            <a:ext cx="358099" cy="358999"/>
            <a:chOff x="-57959425" y="3982600"/>
            <a:chExt cx="318225" cy="319025"/>
          </a:xfrm>
        </p:grpSpPr>
        <p:sp>
          <p:nvSpPr>
            <p:cNvPr id="7001" name="Google Shape;7001;p8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87"/>
          <p:cNvGrpSpPr/>
          <p:nvPr/>
        </p:nvGrpSpPr>
        <p:grpSpPr>
          <a:xfrm>
            <a:off x="7057749" y="1376934"/>
            <a:ext cx="357226" cy="357226"/>
            <a:chOff x="-55987225" y="3198925"/>
            <a:chExt cx="317450" cy="317450"/>
          </a:xfrm>
        </p:grpSpPr>
        <p:sp>
          <p:nvSpPr>
            <p:cNvPr id="7006" name="Google Shape;7006;p8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87"/>
          <p:cNvGrpSpPr/>
          <p:nvPr/>
        </p:nvGrpSpPr>
        <p:grpSpPr>
          <a:xfrm>
            <a:off x="7057749" y="1832965"/>
            <a:ext cx="357226" cy="357367"/>
            <a:chOff x="-55987225" y="3591025"/>
            <a:chExt cx="317450" cy="317575"/>
          </a:xfrm>
        </p:grpSpPr>
        <p:sp>
          <p:nvSpPr>
            <p:cNvPr id="7011" name="Google Shape;7011;p8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87"/>
          <p:cNvGrpSpPr/>
          <p:nvPr/>
        </p:nvGrpSpPr>
        <p:grpSpPr>
          <a:xfrm>
            <a:off x="7071665" y="2273605"/>
            <a:ext cx="358999" cy="358999"/>
            <a:chOff x="-55988800" y="3982600"/>
            <a:chExt cx="319025" cy="319025"/>
          </a:xfrm>
        </p:grpSpPr>
        <p:sp>
          <p:nvSpPr>
            <p:cNvPr id="7017" name="Google Shape;7017;p8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87"/>
          <p:cNvGrpSpPr/>
          <p:nvPr/>
        </p:nvGrpSpPr>
        <p:grpSpPr>
          <a:xfrm>
            <a:off x="5730184" y="2731562"/>
            <a:ext cx="356326" cy="358971"/>
            <a:chOff x="-54026025" y="3192625"/>
            <a:chExt cx="316650" cy="319000"/>
          </a:xfrm>
        </p:grpSpPr>
        <p:sp>
          <p:nvSpPr>
            <p:cNvPr id="7023" name="Google Shape;7023;p8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7"/>
          <p:cNvGrpSpPr/>
          <p:nvPr/>
        </p:nvGrpSpPr>
        <p:grpSpPr>
          <a:xfrm>
            <a:off x="5750130" y="3202536"/>
            <a:ext cx="316434" cy="358099"/>
            <a:chOff x="-54007925" y="3584850"/>
            <a:chExt cx="281200" cy="318225"/>
          </a:xfrm>
        </p:grpSpPr>
        <p:sp>
          <p:nvSpPr>
            <p:cNvPr id="7032" name="Google Shape;7032;p8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87"/>
          <p:cNvGrpSpPr/>
          <p:nvPr/>
        </p:nvGrpSpPr>
        <p:grpSpPr>
          <a:xfrm>
            <a:off x="5750130" y="3664421"/>
            <a:ext cx="316434" cy="358914"/>
            <a:chOff x="-54007925" y="3975575"/>
            <a:chExt cx="281200" cy="318950"/>
          </a:xfrm>
        </p:grpSpPr>
        <p:sp>
          <p:nvSpPr>
            <p:cNvPr id="7039" name="Google Shape;7039;p8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87"/>
          <p:cNvGrpSpPr/>
          <p:nvPr/>
        </p:nvGrpSpPr>
        <p:grpSpPr>
          <a:xfrm>
            <a:off x="7984996" y="2748891"/>
            <a:ext cx="274770" cy="358492"/>
            <a:chOff x="-52005775" y="3208025"/>
            <a:chExt cx="244175" cy="318575"/>
          </a:xfrm>
        </p:grpSpPr>
        <p:sp>
          <p:nvSpPr>
            <p:cNvPr id="7044" name="Google Shape;7044;p8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87"/>
          <p:cNvGrpSpPr/>
          <p:nvPr/>
        </p:nvGrpSpPr>
        <p:grpSpPr>
          <a:xfrm>
            <a:off x="5291462" y="1376934"/>
            <a:ext cx="358099" cy="358099"/>
            <a:chOff x="-57568775" y="3198925"/>
            <a:chExt cx="318225" cy="318225"/>
          </a:xfrm>
        </p:grpSpPr>
        <p:sp>
          <p:nvSpPr>
            <p:cNvPr id="7056" name="Google Shape;7056;p8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87"/>
          <p:cNvGrpSpPr/>
          <p:nvPr/>
        </p:nvGrpSpPr>
        <p:grpSpPr>
          <a:xfrm>
            <a:off x="5313181" y="1832234"/>
            <a:ext cx="314662" cy="358099"/>
            <a:chOff x="-57549075" y="3590375"/>
            <a:chExt cx="279625" cy="318225"/>
          </a:xfrm>
        </p:grpSpPr>
        <p:sp>
          <p:nvSpPr>
            <p:cNvPr id="7063" name="Google Shape;7063;p8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87"/>
          <p:cNvGrpSpPr/>
          <p:nvPr/>
        </p:nvGrpSpPr>
        <p:grpSpPr>
          <a:xfrm>
            <a:off x="5305378" y="2273605"/>
            <a:ext cx="359871" cy="359871"/>
            <a:chOff x="-57570350" y="3982600"/>
            <a:chExt cx="319800" cy="319800"/>
          </a:xfrm>
        </p:grpSpPr>
        <p:sp>
          <p:nvSpPr>
            <p:cNvPr id="7068" name="Google Shape;7068;p8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7"/>
          <p:cNvGrpSpPr/>
          <p:nvPr/>
        </p:nvGrpSpPr>
        <p:grpSpPr>
          <a:xfrm>
            <a:off x="7520416" y="1376033"/>
            <a:ext cx="314662" cy="358999"/>
            <a:chOff x="-55576850" y="3198125"/>
            <a:chExt cx="279625" cy="319025"/>
          </a:xfrm>
        </p:grpSpPr>
        <p:sp>
          <p:nvSpPr>
            <p:cNvPr id="7073" name="Google Shape;7073;p8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87"/>
          <p:cNvGrpSpPr/>
          <p:nvPr/>
        </p:nvGrpSpPr>
        <p:grpSpPr>
          <a:xfrm>
            <a:off x="7497812" y="1832009"/>
            <a:ext cx="359871" cy="358324"/>
            <a:chOff x="-55596550" y="3590175"/>
            <a:chExt cx="319800" cy="318425"/>
          </a:xfrm>
        </p:grpSpPr>
        <p:sp>
          <p:nvSpPr>
            <p:cNvPr id="7078" name="Google Shape;7078;p8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87"/>
          <p:cNvGrpSpPr/>
          <p:nvPr/>
        </p:nvGrpSpPr>
        <p:grpSpPr>
          <a:xfrm>
            <a:off x="7513049" y="2273351"/>
            <a:ext cx="358999" cy="359252"/>
            <a:chOff x="-55595775" y="3982375"/>
            <a:chExt cx="319025" cy="319250"/>
          </a:xfrm>
        </p:grpSpPr>
        <p:sp>
          <p:nvSpPr>
            <p:cNvPr id="7083" name="Google Shape;7083;p8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87"/>
          <p:cNvGrpSpPr/>
          <p:nvPr/>
        </p:nvGrpSpPr>
        <p:grpSpPr>
          <a:xfrm>
            <a:off x="6170232" y="2731562"/>
            <a:ext cx="358999" cy="358099"/>
            <a:chOff x="-53635375" y="3192625"/>
            <a:chExt cx="319025" cy="318225"/>
          </a:xfrm>
        </p:grpSpPr>
        <p:sp>
          <p:nvSpPr>
            <p:cNvPr id="7090" name="Google Shape;7090;p8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87"/>
          <p:cNvGrpSpPr/>
          <p:nvPr/>
        </p:nvGrpSpPr>
        <p:grpSpPr>
          <a:xfrm>
            <a:off x="6192401" y="3202536"/>
            <a:ext cx="314662" cy="358999"/>
            <a:chOff x="-53615675" y="3584850"/>
            <a:chExt cx="279625" cy="319025"/>
          </a:xfrm>
        </p:grpSpPr>
        <p:sp>
          <p:nvSpPr>
            <p:cNvPr id="7094" name="Google Shape;7094;p8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87"/>
          <p:cNvGrpSpPr/>
          <p:nvPr/>
        </p:nvGrpSpPr>
        <p:grpSpPr>
          <a:xfrm>
            <a:off x="6170246" y="3665461"/>
            <a:ext cx="358971" cy="357874"/>
            <a:chOff x="-53634575" y="3976500"/>
            <a:chExt cx="319000" cy="318025"/>
          </a:xfrm>
        </p:grpSpPr>
        <p:sp>
          <p:nvSpPr>
            <p:cNvPr id="7098" name="Google Shape;7098;p8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87"/>
          <p:cNvGrpSpPr/>
          <p:nvPr/>
        </p:nvGrpSpPr>
        <p:grpSpPr>
          <a:xfrm>
            <a:off x="7965050" y="3208415"/>
            <a:ext cx="314662" cy="358436"/>
            <a:chOff x="-52023900" y="3590075"/>
            <a:chExt cx="279625" cy="318525"/>
          </a:xfrm>
        </p:grpSpPr>
        <p:sp>
          <p:nvSpPr>
            <p:cNvPr id="7107" name="Google Shape;7107;p8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87"/>
          <p:cNvGrpSpPr/>
          <p:nvPr/>
        </p:nvGrpSpPr>
        <p:grpSpPr>
          <a:xfrm>
            <a:off x="5728292" y="1376934"/>
            <a:ext cx="358971" cy="358971"/>
            <a:chOff x="-57173375" y="3198925"/>
            <a:chExt cx="319000" cy="319000"/>
          </a:xfrm>
        </p:grpSpPr>
        <p:sp>
          <p:nvSpPr>
            <p:cNvPr id="7115" name="Google Shape;7115;p8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87"/>
          <p:cNvGrpSpPr/>
          <p:nvPr/>
        </p:nvGrpSpPr>
        <p:grpSpPr>
          <a:xfrm>
            <a:off x="5729178" y="1854374"/>
            <a:ext cx="357198" cy="314690"/>
            <a:chOff x="-57176525" y="3610050"/>
            <a:chExt cx="317425" cy="279650"/>
          </a:xfrm>
        </p:grpSpPr>
        <p:sp>
          <p:nvSpPr>
            <p:cNvPr id="7120" name="Google Shape;7120;p8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87"/>
          <p:cNvGrpSpPr/>
          <p:nvPr/>
        </p:nvGrpSpPr>
        <p:grpSpPr>
          <a:xfrm>
            <a:off x="7939633" y="1376934"/>
            <a:ext cx="358099" cy="356326"/>
            <a:chOff x="-55202750" y="3198925"/>
            <a:chExt cx="318225" cy="316650"/>
          </a:xfrm>
        </p:grpSpPr>
        <p:sp>
          <p:nvSpPr>
            <p:cNvPr id="7126" name="Google Shape;7126;p8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87"/>
          <p:cNvGrpSpPr/>
          <p:nvPr/>
        </p:nvGrpSpPr>
        <p:grpSpPr>
          <a:xfrm>
            <a:off x="7950267" y="1832234"/>
            <a:ext cx="336830" cy="358099"/>
            <a:chOff x="-55194875" y="3590375"/>
            <a:chExt cx="299325" cy="318225"/>
          </a:xfrm>
        </p:grpSpPr>
        <p:sp>
          <p:nvSpPr>
            <p:cNvPr id="7129" name="Google Shape;7129;p8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87"/>
          <p:cNvGrpSpPr/>
          <p:nvPr/>
        </p:nvGrpSpPr>
        <p:grpSpPr>
          <a:xfrm>
            <a:off x="7954884" y="2274505"/>
            <a:ext cx="357198" cy="357198"/>
            <a:chOff x="-55203525" y="3983400"/>
            <a:chExt cx="317425" cy="317425"/>
          </a:xfrm>
        </p:grpSpPr>
        <p:sp>
          <p:nvSpPr>
            <p:cNvPr id="7135" name="Google Shape;7135;p8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87"/>
          <p:cNvGrpSpPr/>
          <p:nvPr/>
        </p:nvGrpSpPr>
        <p:grpSpPr>
          <a:xfrm>
            <a:off x="6621365" y="2731562"/>
            <a:ext cx="335930" cy="358971"/>
            <a:chOff x="-53232900" y="3192625"/>
            <a:chExt cx="298525" cy="319000"/>
          </a:xfrm>
        </p:grpSpPr>
        <p:sp>
          <p:nvSpPr>
            <p:cNvPr id="7139" name="Google Shape;7139;p8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87"/>
          <p:cNvGrpSpPr/>
          <p:nvPr/>
        </p:nvGrpSpPr>
        <p:grpSpPr>
          <a:xfrm>
            <a:off x="6610731" y="3202536"/>
            <a:ext cx="357198" cy="356326"/>
            <a:chOff x="-53242350" y="3584850"/>
            <a:chExt cx="317425" cy="316650"/>
          </a:xfrm>
        </p:grpSpPr>
        <p:sp>
          <p:nvSpPr>
            <p:cNvPr id="7148" name="Google Shape;7148;p8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87"/>
          <p:cNvGrpSpPr/>
          <p:nvPr/>
        </p:nvGrpSpPr>
        <p:grpSpPr>
          <a:xfrm>
            <a:off x="6631999" y="3665236"/>
            <a:ext cx="314662" cy="358999"/>
            <a:chOff x="-53224225" y="3976300"/>
            <a:chExt cx="279625" cy="319025"/>
          </a:xfrm>
        </p:grpSpPr>
        <p:sp>
          <p:nvSpPr>
            <p:cNvPr id="7154" name="Google Shape;7154;p8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87"/>
          <p:cNvGrpSpPr/>
          <p:nvPr/>
        </p:nvGrpSpPr>
        <p:grpSpPr>
          <a:xfrm>
            <a:off x="7942896" y="3672917"/>
            <a:ext cx="358971" cy="358408"/>
            <a:chOff x="-52043575" y="3983125"/>
            <a:chExt cx="319000" cy="318500"/>
          </a:xfrm>
        </p:grpSpPr>
        <p:sp>
          <p:nvSpPr>
            <p:cNvPr id="7162" name="Google Shape;7162;p8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87"/>
          <p:cNvGrpSpPr/>
          <p:nvPr/>
        </p:nvGrpSpPr>
        <p:grpSpPr>
          <a:xfrm>
            <a:off x="6196836" y="1376934"/>
            <a:ext cx="314662" cy="358971"/>
            <a:chOff x="-56766175" y="3198925"/>
            <a:chExt cx="279625" cy="319000"/>
          </a:xfrm>
        </p:grpSpPr>
        <p:sp>
          <p:nvSpPr>
            <p:cNvPr id="7172" name="Google Shape;7172;p8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87"/>
          <p:cNvGrpSpPr/>
          <p:nvPr/>
        </p:nvGrpSpPr>
        <p:grpSpPr>
          <a:xfrm>
            <a:off x="6195950" y="1832234"/>
            <a:ext cx="316434" cy="358099"/>
            <a:chOff x="-56766175" y="3590375"/>
            <a:chExt cx="281200" cy="318225"/>
          </a:xfrm>
        </p:grpSpPr>
        <p:sp>
          <p:nvSpPr>
            <p:cNvPr id="7180" name="Google Shape;7180;p8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87"/>
          <p:cNvGrpSpPr/>
          <p:nvPr/>
        </p:nvGrpSpPr>
        <p:grpSpPr>
          <a:xfrm>
            <a:off x="6232906" y="2273605"/>
            <a:ext cx="272126" cy="358099"/>
            <a:chOff x="-56747275" y="3982600"/>
            <a:chExt cx="241825" cy="318225"/>
          </a:xfrm>
        </p:grpSpPr>
        <p:sp>
          <p:nvSpPr>
            <p:cNvPr id="7185" name="Google Shape;7185;p8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87"/>
          <p:cNvGrpSpPr/>
          <p:nvPr/>
        </p:nvGrpSpPr>
        <p:grpSpPr>
          <a:xfrm>
            <a:off x="4840657" y="3215842"/>
            <a:ext cx="358999" cy="342991"/>
            <a:chOff x="-54812875" y="3596675"/>
            <a:chExt cx="319025" cy="304800"/>
          </a:xfrm>
        </p:grpSpPr>
        <p:sp>
          <p:nvSpPr>
            <p:cNvPr id="7193" name="Google Shape;7193;p8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0" name="Google Shape;7200;p87"/>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2" name="Google Shape;7202;p87"/>
          <p:cNvGrpSpPr/>
          <p:nvPr/>
        </p:nvGrpSpPr>
        <p:grpSpPr>
          <a:xfrm>
            <a:off x="4862826" y="3672326"/>
            <a:ext cx="314662" cy="358099"/>
            <a:chOff x="-54793175" y="3982600"/>
            <a:chExt cx="279625" cy="318225"/>
          </a:xfrm>
        </p:grpSpPr>
        <p:sp>
          <p:nvSpPr>
            <p:cNvPr id="7203" name="Google Shape;7203;p8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87"/>
          <p:cNvGrpSpPr/>
          <p:nvPr/>
        </p:nvGrpSpPr>
        <p:grpSpPr>
          <a:xfrm>
            <a:off x="7074284" y="2731562"/>
            <a:ext cx="314662" cy="358099"/>
            <a:chOff x="-52832000" y="3192625"/>
            <a:chExt cx="279625" cy="318225"/>
          </a:xfrm>
        </p:grpSpPr>
        <p:sp>
          <p:nvSpPr>
            <p:cNvPr id="7211" name="Google Shape;7211;p8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7"/>
          <p:cNvGrpSpPr/>
          <p:nvPr/>
        </p:nvGrpSpPr>
        <p:grpSpPr>
          <a:xfrm>
            <a:off x="5760817" y="2272929"/>
            <a:ext cx="323524" cy="358774"/>
            <a:chOff x="-57162350" y="3982000"/>
            <a:chExt cx="287500" cy="318825"/>
          </a:xfrm>
        </p:grpSpPr>
        <p:sp>
          <p:nvSpPr>
            <p:cNvPr id="7220" name="Google Shape;7220;p8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87"/>
          <p:cNvGrpSpPr/>
          <p:nvPr/>
        </p:nvGrpSpPr>
        <p:grpSpPr>
          <a:xfrm>
            <a:off x="7052130" y="3203436"/>
            <a:ext cx="358971" cy="357198"/>
            <a:chOff x="-52851675" y="3585650"/>
            <a:chExt cx="319000" cy="317425"/>
          </a:xfrm>
        </p:grpSpPr>
        <p:sp>
          <p:nvSpPr>
            <p:cNvPr id="7229" name="Google Shape;7229;p8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87"/>
          <p:cNvGrpSpPr/>
          <p:nvPr/>
        </p:nvGrpSpPr>
        <p:grpSpPr>
          <a:xfrm>
            <a:off x="7074284" y="3665236"/>
            <a:ext cx="314662" cy="358999"/>
            <a:chOff x="-52832000" y="3976300"/>
            <a:chExt cx="279625" cy="319025"/>
          </a:xfrm>
        </p:grpSpPr>
        <p:sp>
          <p:nvSpPr>
            <p:cNvPr id="7236" name="Google Shape;7236;p8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87"/>
          <p:cNvGrpSpPr/>
          <p:nvPr/>
        </p:nvGrpSpPr>
        <p:grpSpPr>
          <a:xfrm>
            <a:off x="6191490" y="4119884"/>
            <a:ext cx="316434" cy="358099"/>
            <a:chOff x="-51633225" y="3198925"/>
            <a:chExt cx="281200" cy="318225"/>
          </a:xfrm>
        </p:grpSpPr>
        <p:sp>
          <p:nvSpPr>
            <p:cNvPr id="7242" name="Google Shape;7242;p8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87"/>
          <p:cNvGrpSpPr/>
          <p:nvPr/>
        </p:nvGrpSpPr>
        <p:grpSpPr>
          <a:xfrm>
            <a:off x="6610314" y="1377806"/>
            <a:ext cx="365188" cy="357226"/>
            <a:chOff x="-56396775" y="3199700"/>
            <a:chExt cx="324525" cy="317450"/>
          </a:xfrm>
        </p:grpSpPr>
        <p:sp>
          <p:nvSpPr>
            <p:cNvPr id="7250" name="Google Shape;7250;p8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7"/>
          <p:cNvGrpSpPr/>
          <p:nvPr/>
        </p:nvGrpSpPr>
        <p:grpSpPr>
          <a:xfrm>
            <a:off x="6613408" y="1843740"/>
            <a:ext cx="358999" cy="335958"/>
            <a:chOff x="-56394425" y="3600600"/>
            <a:chExt cx="319025" cy="298550"/>
          </a:xfrm>
        </p:grpSpPr>
        <p:sp>
          <p:nvSpPr>
            <p:cNvPr id="7257" name="Google Shape;7257;p8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87"/>
          <p:cNvGrpSpPr/>
          <p:nvPr/>
        </p:nvGrpSpPr>
        <p:grpSpPr>
          <a:xfrm>
            <a:off x="6644175" y="2274505"/>
            <a:ext cx="327068" cy="357198"/>
            <a:chOff x="-56379450" y="3983400"/>
            <a:chExt cx="290650" cy="317425"/>
          </a:xfrm>
        </p:grpSpPr>
        <p:sp>
          <p:nvSpPr>
            <p:cNvPr id="7261" name="Google Shape;7261;p8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87"/>
          <p:cNvGrpSpPr/>
          <p:nvPr/>
        </p:nvGrpSpPr>
        <p:grpSpPr>
          <a:xfrm>
            <a:off x="5307879" y="2738651"/>
            <a:ext cx="316434" cy="358971"/>
            <a:chOff x="-54401725" y="3198925"/>
            <a:chExt cx="281200" cy="319000"/>
          </a:xfrm>
        </p:grpSpPr>
        <p:sp>
          <p:nvSpPr>
            <p:cNvPr id="7270" name="Google Shape;7270;p8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87"/>
          <p:cNvGrpSpPr/>
          <p:nvPr/>
        </p:nvGrpSpPr>
        <p:grpSpPr>
          <a:xfrm>
            <a:off x="5308766" y="3208753"/>
            <a:ext cx="314662" cy="358099"/>
            <a:chOff x="-54401725" y="3590375"/>
            <a:chExt cx="279625" cy="318225"/>
          </a:xfrm>
        </p:grpSpPr>
        <p:sp>
          <p:nvSpPr>
            <p:cNvPr id="7282" name="Google Shape;7282;p8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87"/>
          <p:cNvGrpSpPr/>
          <p:nvPr/>
        </p:nvGrpSpPr>
        <p:grpSpPr>
          <a:xfrm>
            <a:off x="5306557" y="3672326"/>
            <a:ext cx="319079" cy="358099"/>
            <a:chOff x="-54403300" y="3982600"/>
            <a:chExt cx="283550" cy="318225"/>
          </a:xfrm>
        </p:grpSpPr>
        <p:sp>
          <p:nvSpPr>
            <p:cNvPr id="7289" name="Google Shape;7289;p8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87"/>
          <p:cNvGrpSpPr/>
          <p:nvPr/>
        </p:nvGrpSpPr>
        <p:grpSpPr>
          <a:xfrm>
            <a:off x="7493951" y="2733559"/>
            <a:ext cx="356298" cy="356973"/>
            <a:chOff x="-52458650" y="3194400"/>
            <a:chExt cx="316625" cy="317225"/>
          </a:xfrm>
        </p:grpSpPr>
        <p:sp>
          <p:nvSpPr>
            <p:cNvPr id="7295" name="Google Shape;7295;p8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87"/>
          <p:cNvGrpSpPr/>
          <p:nvPr/>
        </p:nvGrpSpPr>
        <p:grpSpPr>
          <a:xfrm>
            <a:off x="4862826" y="2738651"/>
            <a:ext cx="314662" cy="358971"/>
            <a:chOff x="-54793175" y="3198925"/>
            <a:chExt cx="279625" cy="319000"/>
          </a:xfrm>
        </p:grpSpPr>
        <p:sp>
          <p:nvSpPr>
            <p:cNvPr id="7304" name="Google Shape;7304;p8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87"/>
          <p:cNvGrpSpPr/>
          <p:nvPr/>
        </p:nvGrpSpPr>
        <p:grpSpPr>
          <a:xfrm>
            <a:off x="7503249" y="3202536"/>
            <a:ext cx="337703" cy="357845"/>
            <a:chOff x="-52450000" y="3584850"/>
            <a:chExt cx="300100" cy="318000"/>
          </a:xfrm>
        </p:grpSpPr>
        <p:sp>
          <p:nvSpPr>
            <p:cNvPr id="7312" name="Google Shape;7312;p8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7"/>
          <p:cNvGrpSpPr/>
          <p:nvPr/>
        </p:nvGrpSpPr>
        <p:grpSpPr>
          <a:xfrm>
            <a:off x="7514769" y="3667009"/>
            <a:ext cx="314662" cy="357226"/>
            <a:chOff x="-52440550" y="3977875"/>
            <a:chExt cx="279625" cy="317450"/>
          </a:xfrm>
        </p:grpSpPr>
        <p:sp>
          <p:nvSpPr>
            <p:cNvPr id="7320" name="Google Shape;7320;p8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87"/>
          <p:cNvGrpSpPr/>
          <p:nvPr/>
        </p:nvGrpSpPr>
        <p:grpSpPr>
          <a:xfrm>
            <a:off x="6626703" y="4123215"/>
            <a:ext cx="314662" cy="358999"/>
            <a:chOff x="-51623775" y="3584850"/>
            <a:chExt cx="279625" cy="319025"/>
          </a:xfrm>
        </p:grpSpPr>
        <p:sp>
          <p:nvSpPr>
            <p:cNvPr id="7329" name="Google Shape;7329;p8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8" name="Google Shape;7338;p87"/>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39" name="Google Shape;7339;p87"/>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43" name="Shape 7343"/>
        <p:cNvGrpSpPr/>
        <p:nvPr/>
      </p:nvGrpSpPr>
      <p:grpSpPr>
        <a:xfrm>
          <a:off x="0" y="0"/>
          <a:ext cx="0" cy="0"/>
          <a:chOff x="0" y="0"/>
          <a:chExt cx="0" cy="0"/>
        </a:xfrm>
      </p:grpSpPr>
      <p:grpSp>
        <p:nvGrpSpPr>
          <p:cNvPr id="7344" name="Google Shape;7344;p88"/>
          <p:cNvGrpSpPr/>
          <p:nvPr/>
        </p:nvGrpSpPr>
        <p:grpSpPr>
          <a:xfrm>
            <a:off x="866775" y="1386849"/>
            <a:ext cx="276003" cy="357300"/>
            <a:chOff x="-50469125" y="3183175"/>
            <a:chExt cx="233150" cy="301825"/>
          </a:xfrm>
        </p:grpSpPr>
        <p:sp>
          <p:nvSpPr>
            <p:cNvPr id="7345" name="Google Shape;7345;p8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88"/>
          <p:cNvGrpSpPr/>
          <p:nvPr/>
        </p:nvGrpSpPr>
        <p:grpSpPr>
          <a:xfrm>
            <a:off x="826674" y="1822251"/>
            <a:ext cx="356205" cy="355288"/>
            <a:chOff x="-50504575" y="3550975"/>
            <a:chExt cx="300900" cy="300125"/>
          </a:xfrm>
        </p:grpSpPr>
        <p:sp>
          <p:nvSpPr>
            <p:cNvPr id="7349" name="Google Shape;7349;p8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8"/>
          <p:cNvGrpSpPr/>
          <p:nvPr/>
        </p:nvGrpSpPr>
        <p:grpSpPr>
          <a:xfrm>
            <a:off x="826674" y="2260493"/>
            <a:ext cx="356205" cy="354341"/>
            <a:chOff x="-50503000" y="3921175"/>
            <a:chExt cx="300900" cy="299325"/>
          </a:xfrm>
        </p:grpSpPr>
        <p:sp>
          <p:nvSpPr>
            <p:cNvPr id="7354" name="Google Shape;7354;p8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88"/>
          <p:cNvGrpSpPr/>
          <p:nvPr/>
        </p:nvGrpSpPr>
        <p:grpSpPr>
          <a:xfrm>
            <a:off x="3030727" y="1406411"/>
            <a:ext cx="355258" cy="356205"/>
            <a:chOff x="-48630025" y="3199700"/>
            <a:chExt cx="300100" cy="300900"/>
          </a:xfrm>
        </p:grpSpPr>
        <p:sp>
          <p:nvSpPr>
            <p:cNvPr id="7360" name="Google Shape;7360;p8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88"/>
          <p:cNvGrpSpPr/>
          <p:nvPr/>
        </p:nvGrpSpPr>
        <p:grpSpPr>
          <a:xfrm>
            <a:off x="3030727" y="1843707"/>
            <a:ext cx="355258" cy="355258"/>
            <a:chOff x="-48630025" y="3569100"/>
            <a:chExt cx="300100" cy="300100"/>
          </a:xfrm>
        </p:grpSpPr>
        <p:sp>
          <p:nvSpPr>
            <p:cNvPr id="7364" name="Google Shape;7364;p8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8"/>
          <p:cNvGrpSpPr/>
          <p:nvPr/>
        </p:nvGrpSpPr>
        <p:grpSpPr>
          <a:xfrm>
            <a:off x="3031201" y="2281003"/>
            <a:ext cx="354311" cy="353394"/>
            <a:chOff x="-48629225" y="3938500"/>
            <a:chExt cx="299300" cy="298525"/>
          </a:xfrm>
        </p:grpSpPr>
        <p:sp>
          <p:nvSpPr>
            <p:cNvPr id="7375" name="Google Shape;7375;p8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88"/>
          <p:cNvGrpSpPr/>
          <p:nvPr/>
        </p:nvGrpSpPr>
        <p:grpSpPr>
          <a:xfrm>
            <a:off x="1766604" y="2752344"/>
            <a:ext cx="311458" cy="354341"/>
            <a:chOff x="-46762575" y="3200500"/>
            <a:chExt cx="263100" cy="299325"/>
          </a:xfrm>
        </p:grpSpPr>
        <p:sp>
          <p:nvSpPr>
            <p:cNvPr id="7380" name="Google Shape;7380;p8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88"/>
          <p:cNvGrpSpPr/>
          <p:nvPr/>
        </p:nvGrpSpPr>
        <p:grpSpPr>
          <a:xfrm>
            <a:off x="1744689" y="3211066"/>
            <a:ext cx="355288" cy="312375"/>
            <a:chOff x="-46779900" y="3588000"/>
            <a:chExt cx="300125" cy="263875"/>
          </a:xfrm>
        </p:grpSpPr>
        <p:sp>
          <p:nvSpPr>
            <p:cNvPr id="7386" name="Google Shape;7386;p8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88"/>
          <p:cNvGrpSpPr/>
          <p:nvPr/>
        </p:nvGrpSpPr>
        <p:grpSpPr>
          <a:xfrm>
            <a:off x="1745162" y="3625988"/>
            <a:ext cx="354341" cy="353394"/>
            <a:chOff x="-46779100" y="3938500"/>
            <a:chExt cx="299325" cy="298525"/>
          </a:xfrm>
        </p:grpSpPr>
        <p:sp>
          <p:nvSpPr>
            <p:cNvPr id="7391" name="Google Shape;7391;p8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88"/>
          <p:cNvGrpSpPr/>
          <p:nvPr/>
        </p:nvGrpSpPr>
        <p:grpSpPr>
          <a:xfrm>
            <a:off x="3952900" y="2758855"/>
            <a:ext cx="355258" cy="355288"/>
            <a:chOff x="-44924250" y="3206000"/>
            <a:chExt cx="300100" cy="300125"/>
          </a:xfrm>
        </p:grpSpPr>
        <p:sp>
          <p:nvSpPr>
            <p:cNvPr id="7394" name="Google Shape;7394;p8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88"/>
          <p:cNvGrpSpPr/>
          <p:nvPr/>
        </p:nvGrpSpPr>
        <p:grpSpPr>
          <a:xfrm>
            <a:off x="1267386" y="1386849"/>
            <a:ext cx="355258" cy="355258"/>
            <a:chOff x="-50134375" y="3183175"/>
            <a:chExt cx="300100" cy="300100"/>
          </a:xfrm>
        </p:grpSpPr>
        <p:sp>
          <p:nvSpPr>
            <p:cNvPr id="7400" name="Google Shape;7400;p8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88"/>
          <p:cNvGrpSpPr/>
          <p:nvPr/>
        </p:nvGrpSpPr>
        <p:grpSpPr>
          <a:xfrm>
            <a:off x="1267386" y="1822251"/>
            <a:ext cx="355258" cy="355288"/>
            <a:chOff x="-50134375" y="3550975"/>
            <a:chExt cx="300100" cy="300125"/>
          </a:xfrm>
        </p:grpSpPr>
        <p:sp>
          <p:nvSpPr>
            <p:cNvPr id="7411" name="Google Shape;7411;p8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8"/>
          <p:cNvGrpSpPr/>
          <p:nvPr/>
        </p:nvGrpSpPr>
        <p:grpSpPr>
          <a:xfrm>
            <a:off x="1267386" y="2259783"/>
            <a:ext cx="355258" cy="355051"/>
            <a:chOff x="-50134375" y="3920575"/>
            <a:chExt cx="300100" cy="299925"/>
          </a:xfrm>
        </p:grpSpPr>
        <p:sp>
          <p:nvSpPr>
            <p:cNvPr id="7414" name="Google Shape;7414;p8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88"/>
          <p:cNvGrpSpPr/>
          <p:nvPr/>
        </p:nvGrpSpPr>
        <p:grpSpPr>
          <a:xfrm>
            <a:off x="3478110" y="1407358"/>
            <a:ext cx="357123" cy="355258"/>
            <a:chOff x="-48262200" y="3200500"/>
            <a:chExt cx="301675" cy="300100"/>
          </a:xfrm>
        </p:grpSpPr>
        <p:sp>
          <p:nvSpPr>
            <p:cNvPr id="7418" name="Google Shape;7418;p8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8"/>
          <p:cNvGrpSpPr/>
          <p:nvPr/>
        </p:nvGrpSpPr>
        <p:grpSpPr>
          <a:xfrm>
            <a:off x="3507483" y="1844447"/>
            <a:ext cx="298377" cy="354519"/>
            <a:chOff x="-48233050" y="3569725"/>
            <a:chExt cx="252050" cy="299475"/>
          </a:xfrm>
        </p:grpSpPr>
        <p:sp>
          <p:nvSpPr>
            <p:cNvPr id="7428" name="Google Shape;7428;p8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88"/>
          <p:cNvGrpSpPr/>
          <p:nvPr/>
        </p:nvGrpSpPr>
        <p:grpSpPr>
          <a:xfrm>
            <a:off x="3531248" y="2278191"/>
            <a:ext cx="250847" cy="358070"/>
            <a:chOff x="-48216525" y="3936125"/>
            <a:chExt cx="211900" cy="302475"/>
          </a:xfrm>
        </p:grpSpPr>
        <p:sp>
          <p:nvSpPr>
            <p:cNvPr id="7432" name="Google Shape;7432;p8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88"/>
          <p:cNvGrpSpPr/>
          <p:nvPr/>
        </p:nvGrpSpPr>
        <p:grpSpPr>
          <a:xfrm>
            <a:off x="2186966" y="2753261"/>
            <a:ext cx="355258" cy="355288"/>
            <a:chOff x="-46410500" y="3201275"/>
            <a:chExt cx="300100" cy="300125"/>
          </a:xfrm>
        </p:grpSpPr>
        <p:sp>
          <p:nvSpPr>
            <p:cNvPr id="7437" name="Google Shape;7437;p8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88"/>
          <p:cNvGrpSpPr/>
          <p:nvPr/>
        </p:nvGrpSpPr>
        <p:grpSpPr>
          <a:xfrm>
            <a:off x="2186966" y="3188692"/>
            <a:ext cx="355258" cy="356205"/>
            <a:chOff x="-46409700" y="3569100"/>
            <a:chExt cx="300100" cy="300900"/>
          </a:xfrm>
        </p:grpSpPr>
        <p:sp>
          <p:nvSpPr>
            <p:cNvPr id="7443" name="Google Shape;7443;p8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88"/>
          <p:cNvGrpSpPr/>
          <p:nvPr/>
        </p:nvGrpSpPr>
        <p:grpSpPr>
          <a:xfrm>
            <a:off x="2174847" y="3624124"/>
            <a:ext cx="379497" cy="358070"/>
            <a:chOff x="-46422300" y="3936925"/>
            <a:chExt cx="320575" cy="302475"/>
          </a:xfrm>
        </p:grpSpPr>
        <p:sp>
          <p:nvSpPr>
            <p:cNvPr id="7449" name="Google Shape;7449;p8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88"/>
          <p:cNvGrpSpPr/>
          <p:nvPr/>
        </p:nvGrpSpPr>
        <p:grpSpPr>
          <a:xfrm>
            <a:off x="3952426" y="3178452"/>
            <a:ext cx="356205" cy="355258"/>
            <a:chOff x="-44914800" y="3560450"/>
            <a:chExt cx="300900" cy="300100"/>
          </a:xfrm>
        </p:grpSpPr>
        <p:sp>
          <p:nvSpPr>
            <p:cNvPr id="7452" name="Google Shape;7452;p8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88"/>
          <p:cNvGrpSpPr/>
          <p:nvPr/>
        </p:nvGrpSpPr>
        <p:grpSpPr>
          <a:xfrm>
            <a:off x="1707478" y="1387086"/>
            <a:ext cx="354311" cy="354104"/>
            <a:chOff x="-49764975" y="3183375"/>
            <a:chExt cx="299300" cy="299125"/>
          </a:xfrm>
        </p:grpSpPr>
        <p:sp>
          <p:nvSpPr>
            <p:cNvPr id="7458" name="Google Shape;7458;p8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88"/>
          <p:cNvGrpSpPr/>
          <p:nvPr/>
        </p:nvGrpSpPr>
        <p:grpSpPr>
          <a:xfrm>
            <a:off x="1707478" y="1822547"/>
            <a:ext cx="354311" cy="355909"/>
            <a:chOff x="-49764975" y="3551225"/>
            <a:chExt cx="299300" cy="300650"/>
          </a:xfrm>
        </p:grpSpPr>
        <p:sp>
          <p:nvSpPr>
            <p:cNvPr id="7468" name="Google Shape;7468;p8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88"/>
          <p:cNvGrpSpPr/>
          <p:nvPr/>
        </p:nvGrpSpPr>
        <p:grpSpPr>
          <a:xfrm>
            <a:off x="1705140" y="2259310"/>
            <a:ext cx="358987" cy="355525"/>
            <a:chOff x="-49766550" y="3920175"/>
            <a:chExt cx="303250" cy="300325"/>
          </a:xfrm>
        </p:grpSpPr>
        <p:sp>
          <p:nvSpPr>
            <p:cNvPr id="7480" name="Google Shape;7480;p8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88"/>
          <p:cNvGrpSpPr/>
          <p:nvPr/>
        </p:nvGrpSpPr>
        <p:grpSpPr>
          <a:xfrm>
            <a:off x="3920671" y="1407358"/>
            <a:ext cx="357123" cy="354341"/>
            <a:chOff x="-47892800" y="3200500"/>
            <a:chExt cx="301675" cy="299325"/>
          </a:xfrm>
        </p:grpSpPr>
        <p:sp>
          <p:nvSpPr>
            <p:cNvPr id="7485" name="Google Shape;7485;p8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88"/>
          <p:cNvGrpSpPr/>
          <p:nvPr/>
        </p:nvGrpSpPr>
        <p:grpSpPr>
          <a:xfrm>
            <a:off x="3984537" y="1843707"/>
            <a:ext cx="229391" cy="355258"/>
            <a:chOff x="-47839250" y="3569100"/>
            <a:chExt cx="193775" cy="300100"/>
          </a:xfrm>
        </p:grpSpPr>
        <p:sp>
          <p:nvSpPr>
            <p:cNvPr id="7492" name="Google Shape;7492;p8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8"/>
          <p:cNvGrpSpPr/>
          <p:nvPr/>
        </p:nvGrpSpPr>
        <p:grpSpPr>
          <a:xfrm>
            <a:off x="3921603" y="2280056"/>
            <a:ext cx="355258" cy="356205"/>
            <a:chOff x="-47892800" y="3937700"/>
            <a:chExt cx="300100" cy="300900"/>
          </a:xfrm>
        </p:grpSpPr>
        <p:sp>
          <p:nvSpPr>
            <p:cNvPr id="7499" name="Google Shape;7499;p8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88"/>
          <p:cNvGrpSpPr/>
          <p:nvPr/>
        </p:nvGrpSpPr>
        <p:grpSpPr>
          <a:xfrm>
            <a:off x="2626898" y="2773770"/>
            <a:ext cx="355258" cy="311458"/>
            <a:chOff x="-46042675" y="3218600"/>
            <a:chExt cx="300100" cy="263100"/>
          </a:xfrm>
        </p:grpSpPr>
        <p:sp>
          <p:nvSpPr>
            <p:cNvPr id="7508" name="Google Shape;7508;p8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88"/>
          <p:cNvGrpSpPr/>
          <p:nvPr/>
        </p:nvGrpSpPr>
        <p:grpSpPr>
          <a:xfrm>
            <a:off x="2626898" y="3188219"/>
            <a:ext cx="355258" cy="323118"/>
            <a:chOff x="-46042675" y="3568700"/>
            <a:chExt cx="300100" cy="272950"/>
          </a:xfrm>
        </p:grpSpPr>
        <p:sp>
          <p:nvSpPr>
            <p:cNvPr id="7515" name="Google Shape;7515;p8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88"/>
          <p:cNvGrpSpPr/>
          <p:nvPr/>
        </p:nvGrpSpPr>
        <p:grpSpPr>
          <a:xfrm>
            <a:off x="2668849" y="3625189"/>
            <a:ext cx="271357" cy="356057"/>
            <a:chOff x="-46007225" y="3937825"/>
            <a:chExt cx="229225" cy="300775"/>
          </a:xfrm>
        </p:grpSpPr>
        <p:sp>
          <p:nvSpPr>
            <p:cNvPr id="7520" name="Google Shape;7520;p8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88"/>
          <p:cNvGrpSpPr/>
          <p:nvPr/>
        </p:nvGrpSpPr>
        <p:grpSpPr>
          <a:xfrm>
            <a:off x="3974341" y="3615275"/>
            <a:ext cx="312375" cy="357596"/>
            <a:chOff x="-44895900" y="3929450"/>
            <a:chExt cx="263875" cy="302075"/>
          </a:xfrm>
        </p:grpSpPr>
        <p:sp>
          <p:nvSpPr>
            <p:cNvPr id="7531" name="Google Shape;7531;p8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88"/>
          <p:cNvGrpSpPr/>
          <p:nvPr/>
        </p:nvGrpSpPr>
        <p:grpSpPr>
          <a:xfrm>
            <a:off x="2148160" y="1398036"/>
            <a:ext cx="356205" cy="332885"/>
            <a:chOff x="-49397175" y="3192625"/>
            <a:chExt cx="300900" cy="281200"/>
          </a:xfrm>
        </p:grpSpPr>
        <p:sp>
          <p:nvSpPr>
            <p:cNvPr id="7538" name="Google Shape;7538;p8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88"/>
          <p:cNvGrpSpPr/>
          <p:nvPr/>
        </p:nvGrpSpPr>
        <p:grpSpPr>
          <a:xfrm>
            <a:off x="2174263" y="1822251"/>
            <a:ext cx="304000" cy="356205"/>
            <a:chOff x="-49375900" y="3550975"/>
            <a:chExt cx="256800" cy="300900"/>
          </a:xfrm>
        </p:grpSpPr>
        <p:sp>
          <p:nvSpPr>
            <p:cNvPr id="7546" name="Google Shape;7546;p8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8"/>
          <p:cNvGrpSpPr/>
          <p:nvPr/>
        </p:nvGrpSpPr>
        <p:grpSpPr>
          <a:xfrm>
            <a:off x="2169616" y="2259546"/>
            <a:ext cx="313293" cy="356205"/>
            <a:chOff x="-49378250" y="3920375"/>
            <a:chExt cx="264650" cy="300900"/>
          </a:xfrm>
        </p:grpSpPr>
        <p:sp>
          <p:nvSpPr>
            <p:cNvPr id="7558" name="Google Shape;7558;p8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88"/>
          <p:cNvGrpSpPr/>
          <p:nvPr/>
        </p:nvGrpSpPr>
        <p:grpSpPr>
          <a:xfrm>
            <a:off x="888604" y="2752344"/>
            <a:ext cx="312375" cy="357123"/>
            <a:chOff x="-47505300" y="3200500"/>
            <a:chExt cx="263875" cy="301675"/>
          </a:xfrm>
        </p:grpSpPr>
        <p:sp>
          <p:nvSpPr>
            <p:cNvPr id="7566" name="Google Shape;7566;p8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8"/>
          <p:cNvGrpSpPr/>
          <p:nvPr/>
        </p:nvGrpSpPr>
        <p:grpSpPr>
          <a:xfrm>
            <a:off x="866704" y="3188692"/>
            <a:ext cx="356176" cy="355051"/>
            <a:chOff x="-47524975" y="3569100"/>
            <a:chExt cx="300875" cy="299925"/>
          </a:xfrm>
        </p:grpSpPr>
        <p:sp>
          <p:nvSpPr>
            <p:cNvPr id="7580" name="Google Shape;7580;p8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88"/>
          <p:cNvGrpSpPr/>
          <p:nvPr/>
        </p:nvGrpSpPr>
        <p:grpSpPr>
          <a:xfrm>
            <a:off x="867162" y="3667954"/>
            <a:ext cx="355258" cy="270410"/>
            <a:chOff x="-47523400" y="3973950"/>
            <a:chExt cx="300100" cy="228425"/>
          </a:xfrm>
        </p:grpSpPr>
        <p:sp>
          <p:nvSpPr>
            <p:cNvPr id="7586" name="Google Shape;7586;p8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8"/>
          <p:cNvGrpSpPr/>
          <p:nvPr/>
        </p:nvGrpSpPr>
        <p:grpSpPr>
          <a:xfrm>
            <a:off x="3072283" y="2750953"/>
            <a:ext cx="354341" cy="357596"/>
            <a:chOff x="-45673275" y="3199325"/>
            <a:chExt cx="299325" cy="302075"/>
          </a:xfrm>
        </p:grpSpPr>
        <p:sp>
          <p:nvSpPr>
            <p:cNvPr id="7592" name="Google Shape;7592;p8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88"/>
          <p:cNvGrpSpPr/>
          <p:nvPr/>
        </p:nvGrpSpPr>
        <p:grpSpPr>
          <a:xfrm>
            <a:off x="3071351" y="3209202"/>
            <a:ext cx="356205" cy="314240"/>
            <a:chOff x="-45674075" y="3586425"/>
            <a:chExt cx="300900" cy="265450"/>
          </a:xfrm>
        </p:grpSpPr>
        <p:sp>
          <p:nvSpPr>
            <p:cNvPr id="7596" name="Google Shape;7596;p8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88"/>
          <p:cNvGrpSpPr/>
          <p:nvPr/>
        </p:nvGrpSpPr>
        <p:grpSpPr>
          <a:xfrm>
            <a:off x="3072283" y="3625041"/>
            <a:ext cx="354341" cy="356205"/>
            <a:chOff x="-45673275" y="3937700"/>
            <a:chExt cx="299325" cy="300900"/>
          </a:xfrm>
        </p:grpSpPr>
        <p:sp>
          <p:nvSpPr>
            <p:cNvPr id="7599" name="Google Shape;7599;p8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88"/>
          <p:cNvGrpSpPr/>
          <p:nvPr/>
        </p:nvGrpSpPr>
        <p:grpSpPr>
          <a:xfrm>
            <a:off x="2186449" y="4117825"/>
            <a:ext cx="356205" cy="356205"/>
            <a:chOff x="-44512325" y="3176075"/>
            <a:chExt cx="300900" cy="300900"/>
          </a:xfrm>
        </p:grpSpPr>
        <p:sp>
          <p:nvSpPr>
            <p:cNvPr id="7606" name="Google Shape;7606;p8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8"/>
          <p:cNvGrpSpPr/>
          <p:nvPr/>
        </p:nvGrpSpPr>
        <p:grpSpPr>
          <a:xfrm>
            <a:off x="2589789" y="1386849"/>
            <a:ext cx="354341" cy="354341"/>
            <a:chOff x="-49027775" y="3183175"/>
            <a:chExt cx="299325" cy="299325"/>
          </a:xfrm>
        </p:grpSpPr>
        <p:sp>
          <p:nvSpPr>
            <p:cNvPr id="7610" name="Google Shape;7610;p8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88"/>
          <p:cNvGrpSpPr/>
          <p:nvPr/>
        </p:nvGrpSpPr>
        <p:grpSpPr>
          <a:xfrm>
            <a:off x="2589330" y="1822251"/>
            <a:ext cx="355258" cy="357152"/>
            <a:chOff x="-49027775" y="3550975"/>
            <a:chExt cx="300100" cy="301700"/>
          </a:xfrm>
        </p:grpSpPr>
        <p:sp>
          <p:nvSpPr>
            <p:cNvPr id="7615" name="Google Shape;7615;p8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88"/>
          <p:cNvGrpSpPr/>
          <p:nvPr/>
        </p:nvGrpSpPr>
        <p:grpSpPr>
          <a:xfrm>
            <a:off x="2587406" y="2259310"/>
            <a:ext cx="359106" cy="355525"/>
            <a:chOff x="-49031025" y="3920175"/>
            <a:chExt cx="303350" cy="300325"/>
          </a:xfrm>
        </p:grpSpPr>
        <p:sp>
          <p:nvSpPr>
            <p:cNvPr id="7626" name="Google Shape;7626;p8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88"/>
          <p:cNvGrpSpPr/>
          <p:nvPr/>
        </p:nvGrpSpPr>
        <p:grpSpPr>
          <a:xfrm>
            <a:off x="1303511" y="2752344"/>
            <a:ext cx="356176" cy="354341"/>
            <a:chOff x="-47155575" y="3200500"/>
            <a:chExt cx="300875" cy="299325"/>
          </a:xfrm>
        </p:grpSpPr>
        <p:sp>
          <p:nvSpPr>
            <p:cNvPr id="7633" name="Google Shape;7633;p8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88"/>
          <p:cNvGrpSpPr/>
          <p:nvPr/>
        </p:nvGrpSpPr>
        <p:grpSpPr>
          <a:xfrm>
            <a:off x="1303970" y="3188692"/>
            <a:ext cx="355258" cy="355258"/>
            <a:chOff x="-47154800" y="3569100"/>
            <a:chExt cx="300100" cy="300100"/>
          </a:xfrm>
        </p:grpSpPr>
        <p:sp>
          <p:nvSpPr>
            <p:cNvPr id="7640" name="Google Shape;7640;p8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8"/>
          <p:cNvGrpSpPr/>
          <p:nvPr/>
        </p:nvGrpSpPr>
        <p:grpSpPr>
          <a:xfrm>
            <a:off x="1304443" y="3626905"/>
            <a:ext cx="354311" cy="353423"/>
            <a:chOff x="-47154000" y="3939275"/>
            <a:chExt cx="299300" cy="298550"/>
          </a:xfrm>
        </p:grpSpPr>
        <p:sp>
          <p:nvSpPr>
            <p:cNvPr id="7647" name="Google Shape;7647;p8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88"/>
          <p:cNvGrpSpPr/>
          <p:nvPr/>
        </p:nvGrpSpPr>
        <p:grpSpPr>
          <a:xfrm>
            <a:off x="3529733" y="2752344"/>
            <a:ext cx="312375" cy="354341"/>
            <a:chOff x="-45286550" y="3200500"/>
            <a:chExt cx="263875" cy="299325"/>
          </a:xfrm>
        </p:grpSpPr>
        <p:sp>
          <p:nvSpPr>
            <p:cNvPr id="7652" name="Google Shape;7652;p8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88"/>
          <p:cNvGrpSpPr/>
          <p:nvPr/>
        </p:nvGrpSpPr>
        <p:grpSpPr>
          <a:xfrm>
            <a:off x="3529733" y="3189639"/>
            <a:ext cx="312375" cy="354311"/>
            <a:chOff x="-45286550" y="3569900"/>
            <a:chExt cx="263875" cy="299300"/>
          </a:xfrm>
        </p:grpSpPr>
        <p:sp>
          <p:nvSpPr>
            <p:cNvPr id="7656" name="Google Shape;7656;p8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88"/>
          <p:cNvGrpSpPr/>
          <p:nvPr/>
        </p:nvGrpSpPr>
        <p:grpSpPr>
          <a:xfrm>
            <a:off x="3540920" y="3625988"/>
            <a:ext cx="290001" cy="355258"/>
            <a:chOff x="-45277900" y="3938500"/>
            <a:chExt cx="244975" cy="300100"/>
          </a:xfrm>
        </p:grpSpPr>
        <p:sp>
          <p:nvSpPr>
            <p:cNvPr id="7663" name="Google Shape;7663;p8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88"/>
          <p:cNvGrpSpPr/>
          <p:nvPr/>
        </p:nvGrpSpPr>
        <p:grpSpPr>
          <a:xfrm>
            <a:off x="2626869" y="4095090"/>
            <a:ext cx="355258" cy="355258"/>
            <a:chOff x="-44502875" y="3576975"/>
            <a:chExt cx="300100" cy="300100"/>
          </a:xfrm>
        </p:grpSpPr>
        <p:sp>
          <p:nvSpPr>
            <p:cNvPr id="7668" name="Google Shape;7668;p8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88"/>
          <p:cNvGrpSpPr/>
          <p:nvPr/>
        </p:nvGrpSpPr>
        <p:grpSpPr>
          <a:xfrm>
            <a:off x="4835456" y="1828361"/>
            <a:ext cx="356196" cy="354670"/>
            <a:chOff x="-13946200" y="3647075"/>
            <a:chExt cx="353650" cy="352100"/>
          </a:xfrm>
        </p:grpSpPr>
        <p:sp>
          <p:nvSpPr>
            <p:cNvPr id="7672" name="Google Shape;7672;p88"/>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8"/>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8"/>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8"/>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8"/>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8"/>
          <p:cNvGrpSpPr/>
          <p:nvPr/>
        </p:nvGrpSpPr>
        <p:grpSpPr>
          <a:xfrm>
            <a:off x="6618849" y="1387844"/>
            <a:ext cx="357002" cy="354267"/>
            <a:chOff x="-12163025" y="3214275"/>
            <a:chExt cx="354450" cy="351700"/>
          </a:xfrm>
        </p:grpSpPr>
        <p:sp>
          <p:nvSpPr>
            <p:cNvPr id="7679" name="Google Shape;7679;p88"/>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8"/>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88"/>
          <p:cNvGrpSpPr/>
          <p:nvPr/>
        </p:nvGrpSpPr>
        <p:grpSpPr>
          <a:xfrm>
            <a:off x="6619629" y="1827581"/>
            <a:ext cx="355441" cy="356232"/>
            <a:chOff x="-12160675" y="3647875"/>
            <a:chExt cx="352900" cy="353650"/>
          </a:xfrm>
        </p:grpSpPr>
        <p:sp>
          <p:nvSpPr>
            <p:cNvPr id="7683" name="Google Shape;7683;p88"/>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8"/>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8"/>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8"/>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8"/>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8"/>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8"/>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88"/>
          <p:cNvGrpSpPr/>
          <p:nvPr/>
        </p:nvGrpSpPr>
        <p:grpSpPr>
          <a:xfrm>
            <a:off x="6630345" y="2272036"/>
            <a:ext cx="354635" cy="356232"/>
            <a:chOff x="-12160675" y="4081850"/>
            <a:chExt cx="352100" cy="353650"/>
          </a:xfrm>
        </p:grpSpPr>
        <p:sp>
          <p:nvSpPr>
            <p:cNvPr id="7691" name="Google Shape;7691;p88"/>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8"/>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8"/>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8"/>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8"/>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88"/>
          <p:cNvGrpSpPr/>
          <p:nvPr/>
        </p:nvGrpSpPr>
        <p:grpSpPr>
          <a:xfrm>
            <a:off x="4835311" y="2746480"/>
            <a:ext cx="355416" cy="355652"/>
            <a:chOff x="-10391650" y="3180600"/>
            <a:chExt cx="352875" cy="353075"/>
          </a:xfrm>
        </p:grpSpPr>
        <p:sp>
          <p:nvSpPr>
            <p:cNvPr id="7698" name="Google Shape;7698;p88"/>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8"/>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8"/>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8"/>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8"/>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88"/>
          <p:cNvGrpSpPr/>
          <p:nvPr/>
        </p:nvGrpSpPr>
        <p:grpSpPr>
          <a:xfrm>
            <a:off x="4835310" y="3223278"/>
            <a:ext cx="354635" cy="353890"/>
            <a:chOff x="-10390875" y="3616350"/>
            <a:chExt cx="352100" cy="351325"/>
          </a:xfrm>
        </p:grpSpPr>
        <p:sp>
          <p:nvSpPr>
            <p:cNvPr id="7705" name="Google Shape;7705;p88"/>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8"/>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8"/>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8"/>
          <p:cNvGrpSpPr/>
          <p:nvPr/>
        </p:nvGrpSpPr>
        <p:grpSpPr>
          <a:xfrm>
            <a:off x="7502285" y="2747943"/>
            <a:ext cx="312585" cy="354670"/>
            <a:chOff x="-10370400" y="4049550"/>
            <a:chExt cx="310350" cy="352100"/>
          </a:xfrm>
        </p:grpSpPr>
        <p:sp>
          <p:nvSpPr>
            <p:cNvPr id="7709" name="Google Shape;7709;p88"/>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8"/>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8"/>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8"/>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88"/>
          <p:cNvGrpSpPr/>
          <p:nvPr/>
        </p:nvGrpSpPr>
        <p:grpSpPr>
          <a:xfrm>
            <a:off x="6606541" y="2746884"/>
            <a:ext cx="379236" cy="354847"/>
            <a:chOff x="-8674650" y="3210975"/>
            <a:chExt cx="376525" cy="352275"/>
          </a:xfrm>
        </p:grpSpPr>
        <p:sp>
          <p:nvSpPr>
            <p:cNvPr id="7715" name="Google Shape;7715;p88"/>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8"/>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8"/>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8"/>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8"/>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88"/>
          <p:cNvGrpSpPr/>
          <p:nvPr/>
        </p:nvGrpSpPr>
        <p:grpSpPr>
          <a:xfrm>
            <a:off x="5278038" y="1828361"/>
            <a:ext cx="356221" cy="354670"/>
            <a:chOff x="-13512225" y="3647075"/>
            <a:chExt cx="353675" cy="352100"/>
          </a:xfrm>
        </p:grpSpPr>
        <p:sp>
          <p:nvSpPr>
            <p:cNvPr id="7722" name="Google Shape;7722;p88"/>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8"/>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8"/>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8"/>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8"/>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8"/>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8"/>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88"/>
          <p:cNvGrpSpPr/>
          <p:nvPr/>
        </p:nvGrpSpPr>
        <p:grpSpPr>
          <a:xfrm>
            <a:off x="5288351" y="2272427"/>
            <a:ext cx="356221" cy="355451"/>
            <a:chOff x="-13512225" y="4080275"/>
            <a:chExt cx="353675" cy="352875"/>
          </a:xfrm>
        </p:grpSpPr>
        <p:sp>
          <p:nvSpPr>
            <p:cNvPr id="7733" name="Google Shape;7733;p88"/>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8"/>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8"/>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8"/>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8"/>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8"/>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8"/>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8"/>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8"/>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8"/>
          <p:cNvGrpSpPr/>
          <p:nvPr/>
        </p:nvGrpSpPr>
        <p:grpSpPr>
          <a:xfrm>
            <a:off x="7061431" y="1419788"/>
            <a:ext cx="356196" cy="290379"/>
            <a:chOff x="-11728250" y="3245400"/>
            <a:chExt cx="353650" cy="288275"/>
          </a:xfrm>
        </p:grpSpPr>
        <p:sp>
          <p:nvSpPr>
            <p:cNvPr id="7745" name="Google Shape;7745;p88"/>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8"/>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8"/>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8"/>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8"/>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8"/>
          <p:cNvGrpSpPr/>
          <p:nvPr/>
        </p:nvGrpSpPr>
        <p:grpSpPr>
          <a:xfrm>
            <a:off x="7093939" y="2272427"/>
            <a:ext cx="311804" cy="355451"/>
            <a:chOff x="-11703850" y="4081850"/>
            <a:chExt cx="309575" cy="352875"/>
          </a:xfrm>
        </p:grpSpPr>
        <p:sp>
          <p:nvSpPr>
            <p:cNvPr id="7751" name="Google Shape;7751;p88"/>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8"/>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8"/>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8"/>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8"/>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8"/>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8"/>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8"/>
          <p:cNvGrpSpPr/>
          <p:nvPr/>
        </p:nvGrpSpPr>
        <p:grpSpPr>
          <a:xfrm>
            <a:off x="5282595" y="2746580"/>
            <a:ext cx="357002" cy="355451"/>
            <a:chOff x="-9958475" y="3180025"/>
            <a:chExt cx="354450" cy="352875"/>
          </a:xfrm>
        </p:grpSpPr>
        <p:sp>
          <p:nvSpPr>
            <p:cNvPr id="7760" name="Google Shape;7760;p88"/>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8"/>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8"/>
          <p:cNvGrpSpPr/>
          <p:nvPr/>
        </p:nvGrpSpPr>
        <p:grpSpPr>
          <a:xfrm>
            <a:off x="5291722" y="3222561"/>
            <a:ext cx="337966" cy="355325"/>
            <a:chOff x="-9949025" y="3615575"/>
            <a:chExt cx="335550" cy="352750"/>
          </a:xfrm>
        </p:grpSpPr>
        <p:sp>
          <p:nvSpPr>
            <p:cNvPr id="7764" name="Google Shape;7764;p88"/>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8"/>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8"/>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88"/>
          <p:cNvGrpSpPr/>
          <p:nvPr/>
        </p:nvGrpSpPr>
        <p:grpSpPr>
          <a:xfrm>
            <a:off x="7926568" y="2746067"/>
            <a:ext cx="360175" cy="358423"/>
            <a:chOff x="-9961625" y="4048175"/>
            <a:chExt cx="357600" cy="355825"/>
          </a:xfrm>
        </p:grpSpPr>
        <p:sp>
          <p:nvSpPr>
            <p:cNvPr id="7768" name="Google Shape;7768;p88"/>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8"/>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8"/>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8"/>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8"/>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8"/>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8"/>
          <p:cNvGrpSpPr/>
          <p:nvPr/>
        </p:nvGrpSpPr>
        <p:grpSpPr>
          <a:xfrm>
            <a:off x="6613289" y="3221579"/>
            <a:ext cx="364959" cy="357289"/>
            <a:chOff x="-8680950" y="3624225"/>
            <a:chExt cx="362350" cy="354700"/>
          </a:xfrm>
        </p:grpSpPr>
        <p:sp>
          <p:nvSpPr>
            <p:cNvPr id="7775" name="Google Shape;7775;p88"/>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8"/>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8"/>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8"/>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8"/>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8"/>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88"/>
          <p:cNvGrpSpPr/>
          <p:nvPr/>
        </p:nvGrpSpPr>
        <p:grpSpPr>
          <a:xfrm>
            <a:off x="5749533" y="1387239"/>
            <a:ext cx="313365" cy="355476"/>
            <a:chOff x="-13056975" y="3212300"/>
            <a:chExt cx="311125" cy="352900"/>
          </a:xfrm>
        </p:grpSpPr>
        <p:sp>
          <p:nvSpPr>
            <p:cNvPr id="7782" name="Google Shape;7782;p88"/>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8"/>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8"/>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8"/>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8"/>
          <p:cNvGrpSpPr/>
          <p:nvPr/>
        </p:nvGrpSpPr>
        <p:grpSpPr>
          <a:xfrm>
            <a:off x="5726921" y="1828034"/>
            <a:ext cx="358588" cy="355325"/>
            <a:chOff x="-13077450" y="3647075"/>
            <a:chExt cx="356025" cy="352750"/>
          </a:xfrm>
        </p:grpSpPr>
        <p:sp>
          <p:nvSpPr>
            <p:cNvPr id="7787" name="Google Shape;7787;p88"/>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8"/>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8"/>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88"/>
          <p:cNvGrpSpPr/>
          <p:nvPr/>
        </p:nvGrpSpPr>
        <p:grpSpPr>
          <a:xfrm>
            <a:off x="5738027" y="2271633"/>
            <a:ext cx="357002" cy="357037"/>
            <a:chOff x="-13079025" y="4079475"/>
            <a:chExt cx="354450" cy="354450"/>
          </a:xfrm>
        </p:grpSpPr>
        <p:sp>
          <p:nvSpPr>
            <p:cNvPr id="7791" name="Google Shape;7791;p88"/>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8"/>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8"/>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8"/>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8"/>
          <p:cNvGrpSpPr/>
          <p:nvPr/>
        </p:nvGrpSpPr>
        <p:grpSpPr>
          <a:xfrm>
            <a:off x="7511094" y="1387642"/>
            <a:ext cx="356221" cy="354670"/>
            <a:chOff x="-11292700" y="3213875"/>
            <a:chExt cx="353675" cy="352100"/>
          </a:xfrm>
        </p:grpSpPr>
        <p:sp>
          <p:nvSpPr>
            <p:cNvPr id="7796" name="Google Shape;7796;p88"/>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8"/>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8"/>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8"/>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8"/>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8"/>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8"/>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88"/>
          <p:cNvGrpSpPr/>
          <p:nvPr/>
        </p:nvGrpSpPr>
        <p:grpSpPr>
          <a:xfrm>
            <a:off x="7505152" y="1827581"/>
            <a:ext cx="368106" cy="356232"/>
            <a:chOff x="-11299000" y="3647875"/>
            <a:chExt cx="365475" cy="353650"/>
          </a:xfrm>
        </p:grpSpPr>
        <p:sp>
          <p:nvSpPr>
            <p:cNvPr id="7804" name="Google Shape;7804;p88"/>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8"/>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8"/>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8"/>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8"/>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8"/>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88"/>
          <p:cNvGrpSpPr/>
          <p:nvPr/>
        </p:nvGrpSpPr>
        <p:grpSpPr>
          <a:xfrm>
            <a:off x="7520614" y="2283532"/>
            <a:ext cx="357808" cy="333240"/>
            <a:chOff x="-11295075" y="4092875"/>
            <a:chExt cx="355250" cy="330825"/>
          </a:xfrm>
        </p:grpSpPr>
        <p:sp>
          <p:nvSpPr>
            <p:cNvPr id="7811" name="Google Shape;7811;p88"/>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8"/>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8"/>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8"/>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8"/>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88"/>
          <p:cNvGrpSpPr/>
          <p:nvPr/>
        </p:nvGrpSpPr>
        <p:grpSpPr>
          <a:xfrm>
            <a:off x="5746214" y="2746580"/>
            <a:ext cx="312585" cy="355451"/>
            <a:chOff x="-9500075" y="3180800"/>
            <a:chExt cx="310350" cy="352875"/>
          </a:xfrm>
        </p:grpSpPr>
        <p:sp>
          <p:nvSpPr>
            <p:cNvPr id="7817" name="Google Shape;7817;p88"/>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8"/>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8"/>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8"/>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8"/>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8"/>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8"/>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8"/>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8"/>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88"/>
          <p:cNvGrpSpPr/>
          <p:nvPr/>
        </p:nvGrpSpPr>
        <p:grpSpPr>
          <a:xfrm>
            <a:off x="5724005" y="3222095"/>
            <a:ext cx="356221" cy="356257"/>
            <a:chOff x="-9523700" y="3614000"/>
            <a:chExt cx="353675" cy="353675"/>
          </a:xfrm>
        </p:grpSpPr>
        <p:sp>
          <p:nvSpPr>
            <p:cNvPr id="7827" name="Google Shape;7827;p88"/>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8"/>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8"/>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8"/>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8"/>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8"/>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8"/>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8"/>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8"/>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88"/>
          <p:cNvGrpSpPr/>
          <p:nvPr/>
        </p:nvGrpSpPr>
        <p:grpSpPr>
          <a:xfrm>
            <a:off x="7508956" y="3244737"/>
            <a:ext cx="356221" cy="354670"/>
            <a:chOff x="-9523700" y="4049550"/>
            <a:chExt cx="353675" cy="352100"/>
          </a:xfrm>
        </p:grpSpPr>
        <p:sp>
          <p:nvSpPr>
            <p:cNvPr id="7837" name="Google Shape;7837;p88"/>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8"/>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8"/>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8"/>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8"/>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8"/>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8"/>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88"/>
          <p:cNvGrpSpPr/>
          <p:nvPr/>
        </p:nvGrpSpPr>
        <p:grpSpPr>
          <a:xfrm>
            <a:off x="7065071" y="3244710"/>
            <a:ext cx="357002" cy="311029"/>
            <a:chOff x="-8209150" y="3659675"/>
            <a:chExt cx="354450" cy="308775"/>
          </a:xfrm>
        </p:grpSpPr>
        <p:sp>
          <p:nvSpPr>
            <p:cNvPr id="7845" name="Google Shape;7845;p88"/>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8"/>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8"/>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8"/>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8"/>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8"/>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88"/>
          <p:cNvGrpSpPr/>
          <p:nvPr/>
        </p:nvGrpSpPr>
        <p:grpSpPr>
          <a:xfrm>
            <a:off x="6178632" y="2273623"/>
            <a:ext cx="356221" cy="353059"/>
            <a:chOff x="-12643475" y="4081850"/>
            <a:chExt cx="353675" cy="350500"/>
          </a:xfrm>
        </p:grpSpPr>
        <p:sp>
          <p:nvSpPr>
            <p:cNvPr id="7852" name="Google Shape;7852;p88"/>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8"/>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8"/>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8"/>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6" name="Google Shape;7856;p88"/>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7" name="Google Shape;7857;p88"/>
          <p:cNvGrpSpPr/>
          <p:nvPr/>
        </p:nvGrpSpPr>
        <p:grpSpPr>
          <a:xfrm>
            <a:off x="7961232" y="2283532"/>
            <a:ext cx="356221" cy="333240"/>
            <a:chOff x="-10858725" y="4092875"/>
            <a:chExt cx="353675" cy="330825"/>
          </a:xfrm>
        </p:grpSpPr>
        <p:sp>
          <p:nvSpPr>
            <p:cNvPr id="7858" name="Google Shape;7858;p88"/>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8"/>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8"/>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8"/>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8"/>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8"/>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88"/>
          <p:cNvGrpSpPr/>
          <p:nvPr/>
        </p:nvGrpSpPr>
        <p:grpSpPr>
          <a:xfrm>
            <a:off x="6219755" y="3222498"/>
            <a:ext cx="252278" cy="355451"/>
            <a:chOff x="-9039300" y="3614000"/>
            <a:chExt cx="250475" cy="352875"/>
          </a:xfrm>
        </p:grpSpPr>
        <p:sp>
          <p:nvSpPr>
            <p:cNvPr id="7865" name="Google Shape;7865;p88"/>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8"/>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88"/>
          <p:cNvGrpSpPr/>
          <p:nvPr/>
        </p:nvGrpSpPr>
        <p:grpSpPr>
          <a:xfrm>
            <a:off x="7951721" y="3244737"/>
            <a:ext cx="354635" cy="354670"/>
            <a:chOff x="-9088150" y="4049550"/>
            <a:chExt cx="352100" cy="352100"/>
          </a:xfrm>
        </p:grpSpPr>
        <p:sp>
          <p:nvSpPr>
            <p:cNvPr id="7868" name="Google Shape;7868;p88"/>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8"/>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8"/>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8"/>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8"/>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8"/>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88"/>
          <p:cNvGrpSpPr/>
          <p:nvPr/>
        </p:nvGrpSpPr>
        <p:grpSpPr>
          <a:xfrm>
            <a:off x="7086085" y="2746970"/>
            <a:ext cx="315757" cy="354670"/>
            <a:chOff x="-8191825" y="3174500"/>
            <a:chExt cx="313500" cy="352100"/>
          </a:xfrm>
        </p:grpSpPr>
        <p:sp>
          <p:nvSpPr>
            <p:cNvPr id="7875" name="Google Shape;7875;p88"/>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8"/>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8"/>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88"/>
          <p:cNvGrpSpPr/>
          <p:nvPr/>
        </p:nvGrpSpPr>
        <p:grpSpPr>
          <a:xfrm>
            <a:off x="4835443" y="1387491"/>
            <a:ext cx="356221" cy="354973"/>
            <a:chOff x="-13947000" y="3212800"/>
            <a:chExt cx="353675" cy="352400"/>
          </a:xfrm>
        </p:grpSpPr>
        <p:sp>
          <p:nvSpPr>
            <p:cNvPr id="7879" name="Google Shape;7879;p88"/>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8"/>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1" name="Google Shape;7881;p88"/>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2" name="Google Shape;7882;p88"/>
          <p:cNvGrpSpPr/>
          <p:nvPr/>
        </p:nvGrpSpPr>
        <p:grpSpPr>
          <a:xfrm>
            <a:off x="5278038" y="1386849"/>
            <a:ext cx="356221" cy="356257"/>
            <a:chOff x="-13512225" y="3211525"/>
            <a:chExt cx="353675" cy="353675"/>
          </a:xfrm>
        </p:grpSpPr>
        <p:sp>
          <p:nvSpPr>
            <p:cNvPr id="7883" name="Google Shape;7883;p88"/>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8"/>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8"/>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8"/>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8"/>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88"/>
          <p:cNvGrpSpPr/>
          <p:nvPr/>
        </p:nvGrpSpPr>
        <p:grpSpPr>
          <a:xfrm>
            <a:off x="6168320" y="1387239"/>
            <a:ext cx="356221" cy="355476"/>
            <a:chOff x="-12643475" y="3212300"/>
            <a:chExt cx="353675" cy="352900"/>
          </a:xfrm>
        </p:grpSpPr>
        <p:sp>
          <p:nvSpPr>
            <p:cNvPr id="7889" name="Google Shape;7889;p88"/>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8"/>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8"/>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8"/>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8"/>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8"/>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8"/>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8"/>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8"/>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88"/>
          <p:cNvGrpSpPr/>
          <p:nvPr/>
        </p:nvGrpSpPr>
        <p:grpSpPr>
          <a:xfrm>
            <a:off x="6168320" y="1839013"/>
            <a:ext cx="356221" cy="333366"/>
            <a:chOff x="-12643475" y="3657325"/>
            <a:chExt cx="353675" cy="330950"/>
          </a:xfrm>
        </p:grpSpPr>
        <p:sp>
          <p:nvSpPr>
            <p:cNvPr id="7899" name="Google Shape;7899;p88"/>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8"/>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8"/>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8"/>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8"/>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8"/>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88"/>
          <p:cNvGrpSpPr/>
          <p:nvPr/>
        </p:nvGrpSpPr>
        <p:grpSpPr>
          <a:xfrm>
            <a:off x="7951322" y="1387642"/>
            <a:ext cx="355416" cy="354670"/>
            <a:chOff x="-10857925" y="3213875"/>
            <a:chExt cx="352875" cy="352100"/>
          </a:xfrm>
        </p:grpSpPr>
        <p:sp>
          <p:nvSpPr>
            <p:cNvPr id="7906" name="Google Shape;7906;p88"/>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8"/>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8"/>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8"/>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8"/>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8"/>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8"/>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8"/>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8"/>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8"/>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88"/>
          <p:cNvGrpSpPr/>
          <p:nvPr/>
        </p:nvGrpSpPr>
        <p:grpSpPr>
          <a:xfrm>
            <a:off x="6168237" y="2747071"/>
            <a:ext cx="356096" cy="354469"/>
            <a:chOff x="-9089725" y="3180200"/>
            <a:chExt cx="353550" cy="351900"/>
          </a:xfrm>
        </p:grpSpPr>
        <p:sp>
          <p:nvSpPr>
            <p:cNvPr id="7917" name="Google Shape;7917;p88"/>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8"/>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8"/>
          <p:cNvGrpSpPr/>
          <p:nvPr/>
        </p:nvGrpSpPr>
        <p:grpSpPr>
          <a:xfrm>
            <a:off x="7060235" y="1826875"/>
            <a:ext cx="358588" cy="357642"/>
            <a:chOff x="7083760" y="1971660"/>
            <a:chExt cx="358588" cy="357642"/>
          </a:xfrm>
        </p:grpSpPr>
        <p:sp>
          <p:nvSpPr>
            <p:cNvPr id="7920" name="Google Shape;7920;p88"/>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8"/>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8"/>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8"/>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8"/>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8"/>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8"/>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8"/>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8"/>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8"/>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8"/>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8"/>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2" name="Google Shape;7932;p8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33" name="Google Shape;7933;p8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37" name="Shape 7937"/>
        <p:cNvGrpSpPr/>
        <p:nvPr/>
      </p:nvGrpSpPr>
      <p:grpSpPr>
        <a:xfrm>
          <a:off x="0" y="0"/>
          <a:ext cx="0" cy="0"/>
          <a:chOff x="0" y="0"/>
          <a:chExt cx="0" cy="0"/>
        </a:xfrm>
      </p:grpSpPr>
      <p:sp>
        <p:nvSpPr>
          <p:cNvPr id="7938" name="Google Shape;7938;p89"/>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9" name="Google Shape;7939;p89"/>
          <p:cNvGrpSpPr/>
          <p:nvPr/>
        </p:nvGrpSpPr>
        <p:grpSpPr>
          <a:xfrm>
            <a:off x="719610" y="2243507"/>
            <a:ext cx="452798" cy="449473"/>
            <a:chOff x="-21322300" y="3693325"/>
            <a:chExt cx="306400" cy="304150"/>
          </a:xfrm>
        </p:grpSpPr>
        <p:sp>
          <p:nvSpPr>
            <p:cNvPr id="7940" name="Google Shape;7940;p89"/>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9"/>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9"/>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9"/>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89"/>
          <p:cNvGrpSpPr/>
          <p:nvPr/>
        </p:nvGrpSpPr>
        <p:grpSpPr>
          <a:xfrm>
            <a:off x="719019" y="2810244"/>
            <a:ext cx="453980" cy="422540"/>
            <a:chOff x="-21322300" y="4077125"/>
            <a:chExt cx="307200" cy="285925"/>
          </a:xfrm>
        </p:grpSpPr>
        <p:sp>
          <p:nvSpPr>
            <p:cNvPr id="7945" name="Google Shape;7945;p89"/>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9"/>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9"/>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9"/>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9"/>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9"/>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9"/>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9"/>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9"/>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9"/>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9"/>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9"/>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89"/>
          <p:cNvGrpSpPr/>
          <p:nvPr/>
        </p:nvGrpSpPr>
        <p:grpSpPr>
          <a:xfrm>
            <a:off x="3496195" y="1689128"/>
            <a:ext cx="451653" cy="450212"/>
            <a:chOff x="-19394200" y="3333800"/>
            <a:chExt cx="305625" cy="304650"/>
          </a:xfrm>
        </p:grpSpPr>
        <p:sp>
          <p:nvSpPr>
            <p:cNvPr id="7958" name="Google Shape;7958;p89"/>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9"/>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9"/>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9"/>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9"/>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9"/>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9"/>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9"/>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9"/>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9"/>
          <p:cNvGrpSpPr/>
          <p:nvPr/>
        </p:nvGrpSpPr>
        <p:grpSpPr>
          <a:xfrm>
            <a:off x="3495032" y="2243580"/>
            <a:ext cx="453980" cy="449325"/>
            <a:chOff x="-19396575" y="3708500"/>
            <a:chExt cx="307200" cy="304050"/>
          </a:xfrm>
        </p:grpSpPr>
        <p:sp>
          <p:nvSpPr>
            <p:cNvPr id="7968" name="Google Shape;7968;p89"/>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9"/>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9"/>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89"/>
          <p:cNvGrpSpPr/>
          <p:nvPr/>
        </p:nvGrpSpPr>
        <p:grpSpPr>
          <a:xfrm>
            <a:off x="3489212" y="2796461"/>
            <a:ext cx="465618" cy="450101"/>
            <a:chOff x="-19394200" y="4084200"/>
            <a:chExt cx="315075" cy="304575"/>
          </a:xfrm>
        </p:grpSpPr>
        <p:sp>
          <p:nvSpPr>
            <p:cNvPr id="7972" name="Google Shape;7972;p89"/>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9"/>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9"/>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9"/>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9"/>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9"/>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9"/>
          <p:cNvGrpSpPr/>
          <p:nvPr/>
        </p:nvGrpSpPr>
        <p:grpSpPr>
          <a:xfrm>
            <a:off x="6294923" y="1689001"/>
            <a:ext cx="400447" cy="450470"/>
            <a:chOff x="-17526750" y="3309200"/>
            <a:chExt cx="270975" cy="304825"/>
          </a:xfrm>
        </p:grpSpPr>
        <p:sp>
          <p:nvSpPr>
            <p:cNvPr id="7979" name="Google Shape;7979;p89"/>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9"/>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9"/>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9"/>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9"/>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89"/>
          <p:cNvGrpSpPr/>
          <p:nvPr/>
        </p:nvGrpSpPr>
        <p:grpSpPr>
          <a:xfrm>
            <a:off x="6271075" y="2244173"/>
            <a:ext cx="448143" cy="448143"/>
            <a:chOff x="-17542500" y="3684100"/>
            <a:chExt cx="303250" cy="303250"/>
          </a:xfrm>
        </p:grpSpPr>
        <p:sp>
          <p:nvSpPr>
            <p:cNvPr id="7985" name="Google Shape;7985;p89"/>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9"/>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9"/>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9"/>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9"/>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9"/>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9"/>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9"/>
          <p:cNvGrpSpPr/>
          <p:nvPr/>
        </p:nvGrpSpPr>
        <p:grpSpPr>
          <a:xfrm>
            <a:off x="6270484" y="2810817"/>
            <a:ext cx="449325" cy="421395"/>
            <a:chOff x="-17542500" y="4068450"/>
            <a:chExt cx="304050" cy="285150"/>
          </a:xfrm>
        </p:grpSpPr>
        <p:sp>
          <p:nvSpPr>
            <p:cNvPr id="7993" name="Google Shape;7993;p89"/>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9"/>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9"/>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9"/>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9"/>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9"/>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89"/>
          <p:cNvGrpSpPr/>
          <p:nvPr/>
        </p:nvGrpSpPr>
        <p:grpSpPr>
          <a:xfrm>
            <a:off x="3500906" y="3342211"/>
            <a:ext cx="343404" cy="449325"/>
            <a:chOff x="-15652200" y="3335975"/>
            <a:chExt cx="232375" cy="304050"/>
          </a:xfrm>
        </p:grpSpPr>
        <p:sp>
          <p:nvSpPr>
            <p:cNvPr id="8000" name="Google Shape;8000;p89"/>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9"/>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9"/>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9"/>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9"/>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9"/>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9"/>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9"/>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9"/>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89"/>
          <p:cNvGrpSpPr/>
          <p:nvPr/>
        </p:nvGrpSpPr>
        <p:grpSpPr>
          <a:xfrm>
            <a:off x="1274819" y="2243729"/>
            <a:ext cx="449325" cy="449030"/>
            <a:chOff x="-20945825" y="3692175"/>
            <a:chExt cx="304050" cy="303850"/>
          </a:xfrm>
        </p:grpSpPr>
        <p:sp>
          <p:nvSpPr>
            <p:cNvPr id="8010" name="Google Shape;8010;p89"/>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9"/>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9"/>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9"/>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89"/>
          <p:cNvGrpSpPr/>
          <p:nvPr/>
        </p:nvGrpSpPr>
        <p:grpSpPr>
          <a:xfrm>
            <a:off x="4081644" y="1689848"/>
            <a:ext cx="372516" cy="448771"/>
            <a:chOff x="-18994100" y="3334775"/>
            <a:chExt cx="252075" cy="303675"/>
          </a:xfrm>
        </p:grpSpPr>
        <p:sp>
          <p:nvSpPr>
            <p:cNvPr id="8015" name="Google Shape;8015;p89"/>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9"/>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9"/>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9"/>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89"/>
          <p:cNvGrpSpPr/>
          <p:nvPr/>
        </p:nvGrpSpPr>
        <p:grpSpPr>
          <a:xfrm>
            <a:off x="4096200" y="2244743"/>
            <a:ext cx="343404" cy="446998"/>
            <a:chOff x="-18983850" y="3710075"/>
            <a:chExt cx="232375" cy="302475"/>
          </a:xfrm>
        </p:grpSpPr>
        <p:sp>
          <p:nvSpPr>
            <p:cNvPr id="8020" name="Google Shape;8020;p89"/>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9"/>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9"/>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9"/>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89"/>
          <p:cNvGrpSpPr/>
          <p:nvPr/>
        </p:nvGrpSpPr>
        <p:grpSpPr>
          <a:xfrm>
            <a:off x="1274247" y="1689573"/>
            <a:ext cx="450470" cy="449325"/>
            <a:chOff x="-20946600" y="3317850"/>
            <a:chExt cx="304825" cy="304050"/>
          </a:xfrm>
        </p:grpSpPr>
        <p:sp>
          <p:nvSpPr>
            <p:cNvPr id="8025" name="Google Shape;8025;p89"/>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9"/>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9"/>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89"/>
          <p:cNvGrpSpPr/>
          <p:nvPr/>
        </p:nvGrpSpPr>
        <p:grpSpPr>
          <a:xfrm>
            <a:off x="1300422" y="2797442"/>
            <a:ext cx="398119" cy="448143"/>
            <a:chOff x="-20930075" y="4066100"/>
            <a:chExt cx="269400" cy="303250"/>
          </a:xfrm>
        </p:grpSpPr>
        <p:sp>
          <p:nvSpPr>
            <p:cNvPr id="8029" name="Google Shape;8029;p89"/>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9"/>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9"/>
          <p:cNvGrpSpPr/>
          <p:nvPr/>
        </p:nvGrpSpPr>
        <p:grpSpPr>
          <a:xfrm>
            <a:off x="4042667" y="2797422"/>
            <a:ext cx="450470" cy="448180"/>
            <a:chOff x="-19020075" y="4084200"/>
            <a:chExt cx="304825" cy="303275"/>
          </a:xfrm>
        </p:grpSpPr>
        <p:sp>
          <p:nvSpPr>
            <p:cNvPr id="8032" name="Google Shape;8032;p89"/>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9"/>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9"/>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9"/>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9"/>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9"/>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9"/>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9"/>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9"/>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9"/>
          <p:cNvGrpSpPr/>
          <p:nvPr/>
        </p:nvGrpSpPr>
        <p:grpSpPr>
          <a:xfrm>
            <a:off x="6859931" y="1689001"/>
            <a:ext cx="396937" cy="450470"/>
            <a:chOff x="-17149475" y="3309200"/>
            <a:chExt cx="268600" cy="304825"/>
          </a:xfrm>
        </p:grpSpPr>
        <p:sp>
          <p:nvSpPr>
            <p:cNvPr id="8042" name="Google Shape;8042;p89"/>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9"/>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9"/>
          <p:cNvGrpSpPr/>
          <p:nvPr/>
        </p:nvGrpSpPr>
        <p:grpSpPr>
          <a:xfrm>
            <a:off x="6833737" y="2258120"/>
            <a:ext cx="449325" cy="420249"/>
            <a:chOff x="-17168375" y="3692750"/>
            <a:chExt cx="304050" cy="284375"/>
          </a:xfrm>
        </p:grpSpPr>
        <p:sp>
          <p:nvSpPr>
            <p:cNvPr id="8045" name="Google Shape;8045;p89"/>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9"/>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9"/>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9"/>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9"/>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9"/>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9"/>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9"/>
          <p:cNvGrpSpPr/>
          <p:nvPr/>
        </p:nvGrpSpPr>
        <p:grpSpPr>
          <a:xfrm>
            <a:off x="6830246" y="2796852"/>
            <a:ext cx="456308" cy="449325"/>
            <a:chOff x="-17170750" y="4058800"/>
            <a:chExt cx="308775" cy="304050"/>
          </a:xfrm>
        </p:grpSpPr>
        <p:sp>
          <p:nvSpPr>
            <p:cNvPr id="8053" name="Google Shape;8053;p89"/>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9"/>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9"/>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9"/>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9"/>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9"/>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9"/>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9"/>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9"/>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9"/>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9"/>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9"/>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9"/>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9"/>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9"/>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9"/>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9"/>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89"/>
          <p:cNvGrpSpPr/>
          <p:nvPr/>
        </p:nvGrpSpPr>
        <p:grpSpPr>
          <a:xfrm>
            <a:off x="5692143" y="3343358"/>
            <a:ext cx="450470" cy="446998"/>
            <a:chOff x="-15688425" y="3707725"/>
            <a:chExt cx="304825" cy="302475"/>
          </a:xfrm>
        </p:grpSpPr>
        <p:sp>
          <p:nvSpPr>
            <p:cNvPr id="8071" name="Google Shape;8071;p89"/>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9"/>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9"/>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9"/>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9"/>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9"/>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89"/>
          <p:cNvGrpSpPr/>
          <p:nvPr/>
        </p:nvGrpSpPr>
        <p:grpSpPr>
          <a:xfrm>
            <a:off x="1836300" y="1690441"/>
            <a:ext cx="451653" cy="447589"/>
            <a:chOff x="-20572500" y="3319025"/>
            <a:chExt cx="305625" cy="302875"/>
          </a:xfrm>
        </p:grpSpPr>
        <p:sp>
          <p:nvSpPr>
            <p:cNvPr id="8078" name="Google Shape;8078;p89"/>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9"/>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89"/>
          <p:cNvGrpSpPr/>
          <p:nvPr/>
        </p:nvGrpSpPr>
        <p:grpSpPr>
          <a:xfrm>
            <a:off x="1837463" y="2305410"/>
            <a:ext cx="449325" cy="325670"/>
            <a:chOff x="-20571700" y="3722875"/>
            <a:chExt cx="304050" cy="220375"/>
          </a:xfrm>
        </p:grpSpPr>
        <p:sp>
          <p:nvSpPr>
            <p:cNvPr id="8081" name="Google Shape;8081;p89"/>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9"/>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9"/>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9"/>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9"/>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9"/>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9"/>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89"/>
          <p:cNvGrpSpPr/>
          <p:nvPr/>
        </p:nvGrpSpPr>
        <p:grpSpPr>
          <a:xfrm>
            <a:off x="1836891" y="2796278"/>
            <a:ext cx="450470" cy="450470"/>
            <a:chOff x="-20571700" y="4066875"/>
            <a:chExt cx="304825" cy="304825"/>
          </a:xfrm>
        </p:grpSpPr>
        <p:sp>
          <p:nvSpPr>
            <p:cNvPr id="8089" name="Google Shape;8089;p89"/>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9"/>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9"/>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9"/>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9"/>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9"/>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89"/>
          <p:cNvGrpSpPr/>
          <p:nvPr/>
        </p:nvGrpSpPr>
        <p:grpSpPr>
          <a:xfrm>
            <a:off x="4603593" y="1688259"/>
            <a:ext cx="453980" cy="451948"/>
            <a:chOff x="-18645175" y="3334200"/>
            <a:chExt cx="307200" cy="305825"/>
          </a:xfrm>
        </p:grpSpPr>
        <p:sp>
          <p:nvSpPr>
            <p:cNvPr id="8096" name="Google Shape;8096;p89"/>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9"/>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9"/>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9"/>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9"/>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89"/>
          <p:cNvGrpSpPr/>
          <p:nvPr/>
        </p:nvGrpSpPr>
        <p:grpSpPr>
          <a:xfrm>
            <a:off x="4604184" y="2242989"/>
            <a:ext cx="452798" cy="450507"/>
            <a:chOff x="-18645175" y="3708500"/>
            <a:chExt cx="306400" cy="304850"/>
          </a:xfrm>
        </p:grpSpPr>
        <p:sp>
          <p:nvSpPr>
            <p:cNvPr id="8102" name="Google Shape;8102;p89"/>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9"/>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9"/>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9"/>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9"/>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9"/>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9"/>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89"/>
          <p:cNvGrpSpPr/>
          <p:nvPr/>
        </p:nvGrpSpPr>
        <p:grpSpPr>
          <a:xfrm>
            <a:off x="4601857" y="2795630"/>
            <a:ext cx="457453" cy="451763"/>
            <a:chOff x="-18647525" y="4082625"/>
            <a:chExt cx="309550" cy="305700"/>
          </a:xfrm>
        </p:grpSpPr>
        <p:sp>
          <p:nvSpPr>
            <p:cNvPr id="8110" name="Google Shape;8110;p89"/>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9"/>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9"/>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9"/>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89"/>
          <p:cNvGrpSpPr/>
          <p:nvPr/>
        </p:nvGrpSpPr>
        <p:grpSpPr>
          <a:xfrm>
            <a:off x="7412241" y="1689592"/>
            <a:ext cx="395755" cy="449288"/>
            <a:chOff x="-16775350" y="3309200"/>
            <a:chExt cx="267800" cy="304025"/>
          </a:xfrm>
        </p:grpSpPr>
        <p:sp>
          <p:nvSpPr>
            <p:cNvPr id="8115" name="Google Shape;8115;p89"/>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9"/>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9"/>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89"/>
          <p:cNvGrpSpPr/>
          <p:nvPr/>
        </p:nvGrpSpPr>
        <p:grpSpPr>
          <a:xfrm>
            <a:off x="7412241" y="2241827"/>
            <a:ext cx="395755" cy="452835"/>
            <a:chOff x="-16775350" y="3683300"/>
            <a:chExt cx="267800" cy="306425"/>
          </a:xfrm>
        </p:grpSpPr>
        <p:sp>
          <p:nvSpPr>
            <p:cNvPr id="8119" name="Google Shape;8119;p89"/>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9"/>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9"/>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89"/>
          <p:cNvGrpSpPr/>
          <p:nvPr/>
        </p:nvGrpSpPr>
        <p:grpSpPr>
          <a:xfrm>
            <a:off x="7384292" y="2796870"/>
            <a:ext cx="451653" cy="449288"/>
            <a:chOff x="-16794250" y="4058225"/>
            <a:chExt cx="305625" cy="304025"/>
          </a:xfrm>
        </p:grpSpPr>
        <p:sp>
          <p:nvSpPr>
            <p:cNvPr id="8123" name="Google Shape;8123;p89"/>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9"/>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9"/>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9"/>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9"/>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9"/>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9"/>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9"/>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9"/>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2" name="Google Shape;8132;p89"/>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3" name="Google Shape;8133;p89"/>
          <p:cNvGrpSpPr/>
          <p:nvPr/>
        </p:nvGrpSpPr>
        <p:grpSpPr>
          <a:xfrm>
            <a:off x="2385709" y="1689573"/>
            <a:ext cx="457453" cy="449325"/>
            <a:chOff x="-20199150" y="3317850"/>
            <a:chExt cx="309550" cy="304050"/>
          </a:xfrm>
        </p:grpSpPr>
        <p:sp>
          <p:nvSpPr>
            <p:cNvPr id="8134" name="Google Shape;8134;p89"/>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9"/>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9"/>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9"/>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9"/>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9"/>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9"/>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89"/>
          <p:cNvGrpSpPr/>
          <p:nvPr/>
        </p:nvGrpSpPr>
        <p:grpSpPr>
          <a:xfrm>
            <a:off x="2388036" y="2242861"/>
            <a:ext cx="452798" cy="450766"/>
            <a:chOff x="-20199150" y="3693150"/>
            <a:chExt cx="306400" cy="305025"/>
          </a:xfrm>
        </p:grpSpPr>
        <p:sp>
          <p:nvSpPr>
            <p:cNvPr id="8142" name="Google Shape;8142;p89"/>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9"/>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9"/>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9"/>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9"/>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9"/>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89"/>
          <p:cNvGrpSpPr/>
          <p:nvPr/>
        </p:nvGrpSpPr>
        <p:grpSpPr>
          <a:xfrm>
            <a:off x="2388609" y="2795687"/>
            <a:ext cx="451653" cy="451653"/>
            <a:chOff x="-20197575" y="4066875"/>
            <a:chExt cx="305625" cy="305625"/>
          </a:xfrm>
        </p:grpSpPr>
        <p:sp>
          <p:nvSpPr>
            <p:cNvPr id="8149" name="Google Shape;8149;p89"/>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9"/>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9"/>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9"/>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9"/>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9"/>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9"/>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9"/>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89"/>
          <p:cNvGrpSpPr/>
          <p:nvPr/>
        </p:nvGrpSpPr>
        <p:grpSpPr>
          <a:xfrm>
            <a:off x="5170827" y="1687520"/>
            <a:ext cx="449325" cy="453426"/>
            <a:chOff x="-18271050" y="3333200"/>
            <a:chExt cx="304050" cy="306825"/>
          </a:xfrm>
        </p:grpSpPr>
        <p:sp>
          <p:nvSpPr>
            <p:cNvPr id="8158" name="Google Shape;8158;p89"/>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9"/>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9"/>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9"/>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9"/>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89"/>
          <p:cNvGrpSpPr/>
          <p:nvPr/>
        </p:nvGrpSpPr>
        <p:grpSpPr>
          <a:xfrm>
            <a:off x="5171399" y="2244171"/>
            <a:ext cx="448180" cy="448143"/>
            <a:chOff x="-18270275" y="3710875"/>
            <a:chExt cx="303275" cy="303250"/>
          </a:xfrm>
        </p:grpSpPr>
        <p:sp>
          <p:nvSpPr>
            <p:cNvPr id="8164" name="Google Shape;8164;p89"/>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9"/>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9"/>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9"/>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9"/>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9"/>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9"/>
          <p:cNvGrpSpPr/>
          <p:nvPr/>
        </p:nvGrpSpPr>
        <p:grpSpPr>
          <a:xfrm>
            <a:off x="5224951" y="2797422"/>
            <a:ext cx="341076" cy="448180"/>
            <a:chOff x="-18234025" y="4084200"/>
            <a:chExt cx="230800" cy="303275"/>
          </a:xfrm>
        </p:grpSpPr>
        <p:sp>
          <p:nvSpPr>
            <p:cNvPr id="8171" name="Google Shape;8171;p89"/>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9"/>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9"/>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89"/>
          <p:cNvGrpSpPr/>
          <p:nvPr/>
        </p:nvGrpSpPr>
        <p:grpSpPr>
          <a:xfrm>
            <a:off x="2337506" y="3341641"/>
            <a:ext cx="449325" cy="450470"/>
            <a:chOff x="-16419350" y="3308400"/>
            <a:chExt cx="304050" cy="304825"/>
          </a:xfrm>
        </p:grpSpPr>
        <p:sp>
          <p:nvSpPr>
            <p:cNvPr id="8175" name="Google Shape;8175;p89"/>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9"/>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9"/>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9"/>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9"/>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9"/>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9"/>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9"/>
          <p:cNvGrpSpPr/>
          <p:nvPr/>
        </p:nvGrpSpPr>
        <p:grpSpPr>
          <a:xfrm>
            <a:off x="4609062" y="3340423"/>
            <a:ext cx="395755" cy="452872"/>
            <a:chOff x="-16401225" y="3683275"/>
            <a:chExt cx="267800" cy="306450"/>
          </a:xfrm>
        </p:grpSpPr>
        <p:sp>
          <p:nvSpPr>
            <p:cNvPr id="8183" name="Google Shape;8183;p89"/>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9"/>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9"/>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9"/>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9"/>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9"/>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9"/>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89"/>
          <p:cNvGrpSpPr/>
          <p:nvPr/>
        </p:nvGrpSpPr>
        <p:grpSpPr>
          <a:xfrm>
            <a:off x="7974511" y="2797062"/>
            <a:ext cx="450470" cy="448180"/>
            <a:chOff x="-16419350" y="4058200"/>
            <a:chExt cx="304825" cy="303275"/>
          </a:xfrm>
        </p:grpSpPr>
        <p:sp>
          <p:nvSpPr>
            <p:cNvPr id="8191" name="Google Shape;8191;p89"/>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9"/>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9"/>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9"/>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9"/>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9"/>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9"/>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89"/>
          <p:cNvGrpSpPr/>
          <p:nvPr/>
        </p:nvGrpSpPr>
        <p:grpSpPr>
          <a:xfrm>
            <a:off x="4001398" y="3343080"/>
            <a:ext cx="450507" cy="447589"/>
            <a:chOff x="-15296200" y="3326900"/>
            <a:chExt cx="304850" cy="302875"/>
          </a:xfrm>
        </p:grpSpPr>
        <p:sp>
          <p:nvSpPr>
            <p:cNvPr id="8199" name="Google Shape;8199;p89"/>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9"/>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9"/>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9"/>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9"/>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9"/>
          <p:cNvGrpSpPr/>
          <p:nvPr/>
        </p:nvGrpSpPr>
        <p:grpSpPr>
          <a:xfrm>
            <a:off x="2917051" y="1706881"/>
            <a:ext cx="486566" cy="414708"/>
            <a:chOff x="-19835275" y="3330250"/>
            <a:chExt cx="329250" cy="280625"/>
          </a:xfrm>
        </p:grpSpPr>
        <p:sp>
          <p:nvSpPr>
            <p:cNvPr id="8205" name="Google Shape;8205;p89"/>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9"/>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9"/>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9"/>
          <p:cNvGrpSpPr/>
          <p:nvPr/>
        </p:nvGrpSpPr>
        <p:grpSpPr>
          <a:xfrm>
            <a:off x="2935080" y="2243470"/>
            <a:ext cx="450507" cy="449547"/>
            <a:chOff x="-19822675" y="3692750"/>
            <a:chExt cx="304850" cy="304200"/>
          </a:xfrm>
        </p:grpSpPr>
        <p:sp>
          <p:nvSpPr>
            <p:cNvPr id="8209" name="Google Shape;8209;p89"/>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9"/>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9"/>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9"/>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9"/>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89"/>
          <p:cNvGrpSpPr/>
          <p:nvPr/>
        </p:nvGrpSpPr>
        <p:grpSpPr>
          <a:xfrm>
            <a:off x="2935672" y="2796278"/>
            <a:ext cx="449325" cy="450470"/>
            <a:chOff x="-19822675" y="4066875"/>
            <a:chExt cx="304050" cy="304825"/>
          </a:xfrm>
        </p:grpSpPr>
        <p:sp>
          <p:nvSpPr>
            <p:cNvPr id="8215" name="Google Shape;8215;p89"/>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9"/>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9"/>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9"/>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9"/>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9"/>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89"/>
          <p:cNvGrpSpPr/>
          <p:nvPr/>
        </p:nvGrpSpPr>
        <p:grpSpPr>
          <a:xfrm>
            <a:off x="5744740" y="1689571"/>
            <a:ext cx="399302" cy="449325"/>
            <a:chOff x="-17878825" y="3334400"/>
            <a:chExt cx="270200" cy="304050"/>
          </a:xfrm>
        </p:grpSpPr>
        <p:sp>
          <p:nvSpPr>
            <p:cNvPr id="8222" name="Google Shape;8222;p89"/>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9"/>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9"/>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9"/>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9"/>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9"/>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9"/>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9"/>
          <p:cNvGrpSpPr/>
          <p:nvPr/>
        </p:nvGrpSpPr>
        <p:grpSpPr>
          <a:xfrm>
            <a:off x="5718565" y="2242416"/>
            <a:ext cx="451653" cy="451653"/>
            <a:chOff x="-17896150" y="3709300"/>
            <a:chExt cx="305625" cy="305625"/>
          </a:xfrm>
        </p:grpSpPr>
        <p:sp>
          <p:nvSpPr>
            <p:cNvPr id="8230" name="Google Shape;8230;p89"/>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9"/>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9"/>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9"/>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89"/>
          <p:cNvGrpSpPr/>
          <p:nvPr/>
        </p:nvGrpSpPr>
        <p:grpSpPr>
          <a:xfrm>
            <a:off x="5746495" y="2795686"/>
            <a:ext cx="395792" cy="451653"/>
            <a:chOff x="-17878025" y="4082625"/>
            <a:chExt cx="267825" cy="305625"/>
          </a:xfrm>
        </p:grpSpPr>
        <p:sp>
          <p:nvSpPr>
            <p:cNvPr id="8235" name="Google Shape;8235;p89"/>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9"/>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9"/>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9"/>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9"/>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9"/>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9"/>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89"/>
          <p:cNvGrpSpPr/>
          <p:nvPr/>
        </p:nvGrpSpPr>
        <p:grpSpPr>
          <a:xfrm>
            <a:off x="2890388" y="3355015"/>
            <a:ext cx="450507" cy="423722"/>
            <a:chOff x="-16044450" y="3317850"/>
            <a:chExt cx="304850" cy="286725"/>
          </a:xfrm>
        </p:grpSpPr>
        <p:sp>
          <p:nvSpPr>
            <p:cNvPr id="8243" name="Google Shape;8243;p89"/>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9"/>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9"/>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9"/>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7" name="Google Shape;8247;p89"/>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89"/>
          <p:cNvGrpSpPr/>
          <p:nvPr/>
        </p:nvGrpSpPr>
        <p:grpSpPr>
          <a:xfrm>
            <a:off x="8012905" y="2243724"/>
            <a:ext cx="373662" cy="449030"/>
            <a:chOff x="-16018450" y="4058400"/>
            <a:chExt cx="252850" cy="303850"/>
          </a:xfrm>
        </p:grpSpPr>
        <p:sp>
          <p:nvSpPr>
            <p:cNvPr id="8249" name="Google Shape;8249;p89"/>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9"/>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9"/>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9"/>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3" name="Google Shape;8253;p89"/>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58" name="Shape 8258"/>
        <p:cNvGrpSpPr/>
        <p:nvPr/>
      </p:nvGrpSpPr>
      <p:grpSpPr>
        <a:xfrm>
          <a:off x="0" y="0"/>
          <a:ext cx="0" cy="0"/>
          <a:chOff x="0" y="0"/>
          <a:chExt cx="0" cy="0"/>
        </a:xfrm>
      </p:grpSpPr>
      <p:grpSp>
        <p:nvGrpSpPr>
          <p:cNvPr id="8259" name="Google Shape;8259;p90"/>
          <p:cNvGrpSpPr/>
          <p:nvPr/>
        </p:nvGrpSpPr>
        <p:grpSpPr>
          <a:xfrm>
            <a:off x="829817" y="1689241"/>
            <a:ext cx="442337" cy="419623"/>
            <a:chOff x="-6696925" y="3272575"/>
            <a:chExt cx="307200" cy="291425"/>
          </a:xfrm>
        </p:grpSpPr>
        <p:sp>
          <p:nvSpPr>
            <p:cNvPr id="8260" name="Google Shape;8260;p90"/>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0"/>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90"/>
          <p:cNvGrpSpPr/>
          <p:nvPr/>
        </p:nvGrpSpPr>
        <p:grpSpPr>
          <a:xfrm>
            <a:off x="829799" y="2204636"/>
            <a:ext cx="442373" cy="420775"/>
            <a:chOff x="-6690625" y="3631325"/>
            <a:chExt cx="307225" cy="292225"/>
          </a:xfrm>
        </p:grpSpPr>
        <p:sp>
          <p:nvSpPr>
            <p:cNvPr id="8263" name="Google Shape;8263;p90"/>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0"/>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0"/>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0"/>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0"/>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90"/>
          <p:cNvGrpSpPr/>
          <p:nvPr/>
        </p:nvGrpSpPr>
        <p:grpSpPr>
          <a:xfrm>
            <a:off x="851921" y="2756972"/>
            <a:ext cx="421927" cy="419371"/>
            <a:chOff x="-6689825" y="3992050"/>
            <a:chExt cx="293025" cy="291250"/>
          </a:xfrm>
        </p:grpSpPr>
        <p:sp>
          <p:nvSpPr>
            <p:cNvPr id="8269" name="Google Shape;8269;p90"/>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0"/>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0"/>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0"/>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0"/>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0"/>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0"/>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0"/>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0"/>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0"/>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0"/>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0"/>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1" name="Google Shape;8281;p90"/>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2" name="Google Shape;8282;p90"/>
          <p:cNvGrpSpPr/>
          <p:nvPr/>
        </p:nvGrpSpPr>
        <p:grpSpPr>
          <a:xfrm>
            <a:off x="3535232" y="2205192"/>
            <a:ext cx="423043" cy="419659"/>
            <a:chOff x="-4837325" y="3612425"/>
            <a:chExt cx="293800" cy="291450"/>
          </a:xfrm>
        </p:grpSpPr>
        <p:sp>
          <p:nvSpPr>
            <p:cNvPr id="8283" name="Google Shape;8283;p90"/>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0"/>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0"/>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90"/>
          <p:cNvGrpSpPr/>
          <p:nvPr/>
        </p:nvGrpSpPr>
        <p:grpSpPr>
          <a:xfrm>
            <a:off x="3548265" y="2756826"/>
            <a:ext cx="420775" cy="419659"/>
            <a:chOff x="-4837325" y="3971575"/>
            <a:chExt cx="292225" cy="291450"/>
          </a:xfrm>
        </p:grpSpPr>
        <p:sp>
          <p:nvSpPr>
            <p:cNvPr id="8287" name="Google Shape;8287;p90"/>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0"/>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0"/>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0"/>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0"/>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0"/>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90"/>
          <p:cNvGrpSpPr/>
          <p:nvPr/>
        </p:nvGrpSpPr>
        <p:grpSpPr>
          <a:xfrm>
            <a:off x="6240279" y="1714185"/>
            <a:ext cx="430998" cy="369730"/>
            <a:chOff x="-3037625" y="3254850"/>
            <a:chExt cx="299325" cy="256775"/>
          </a:xfrm>
        </p:grpSpPr>
        <p:sp>
          <p:nvSpPr>
            <p:cNvPr id="8294" name="Google Shape;8294;p90"/>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0"/>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0"/>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0"/>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90"/>
          <p:cNvGrpSpPr/>
          <p:nvPr/>
        </p:nvGrpSpPr>
        <p:grpSpPr>
          <a:xfrm>
            <a:off x="6244239" y="2204615"/>
            <a:ext cx="423079" cy="420811"/>
            <a:chOff x="-3031325" y="3597450"/>
            <a:chExt cx="293825" cy="292250"/>
          </a:xfrm>
        </p:grpSpPr>
        <p:sp>
          <p:nvSpPr>
            <p:cNvPr id="8299" name="Google Shape;8299;p90"/>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0"/>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0"/>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0"/>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90"/>
          <p:cNvGrpSpPr/>
          <p:nvPr/>
        </p:nvGrpSpPr>
        <p:grpSpPr>
          <a:xfrm>
            <a:off x="6256714" y="2781214"/>
            <a:ext cx="421927" cy="370882"/>
            <a:chOff x="-3030525" y="3973150"/>
            <a:chExt cx="293025" cy="257575"/>
          </a:xfrm>
        </p:grpSpPr>
        <p:sp>
          <p:nvSpPr>
            <p:cNvPr id="8304" name="Google Shape;8304;p90"/>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0"/>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90"/>
          <p:cNvGrpSpPr/>
          <p:nvPr/>
        </p:nvGrpSpPr>
        <p:grpSpPr>
          <a:xfrm>
            <a:off x="1358307" y="3369426"/>
            <a:ext cx="421927" cy="297195"/>
            <a:chOff x="-1199300" y="3279250"/>
            <a:chExt cx="293025" cy="206400"/>
          </a:xfrm>
        </p:grpSpPr>
        <p:sp>
          <p:nvSpPr>
            <p:cNvPr id="8307" name="Google Shape;8307;p90"/>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0"/>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0"/>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0"/>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90"/>
          <p:cNvGrpSpPr/>
          <p:nvPr/>
        </p:nvGrpSpPr>
        <p:grpSpPr>
          <a:xfrm>
            <a:off x="1365393" y="1688773"/>
            <a:ext cx="444605" cy="420559"/>
            <a:chOff x="-6338550" y="3272950"/>
            <a:chExt cx="308775" cy="292075"/>
          </a:xfrm>
        </p:grpSpPr>
        <p:sp>
          <p:nvSpPr>
            <p:cNvPr id="8312" name="Google Shape;8312;p90"/>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0"/>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0"/>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90"/>
          <p:cNvGrpSpPr/>
          <p:nvPr/>
        </p:nvGrpSpPr>
        <p:grpSpPr>
          <a:xfrm>
            <a:off x="1376732" y="2205194"/>
            <a:ext cx="421927" cy="419659"/>
            <a:chOff x="-6329100" y="3632100"/>
            <a:chExt cx="293025" cy="291450"/>
          </a:xfrm>
        </p:grpSpPr>
        <p:sp>
          <p:nvSpPr>
            <p:cNvPr id="8316" name="Google Shape;8316;p90"/>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0"/>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0"/>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90"/>
          <p:cNvGrpSpPr/>
          <p:nvPr/>
        </p:nvGrpSpPr>
        <p:grpSpPr>
          <a:xfrm>
            <a:off x="1389783" y="2756828"/>
            <a:ext cx="419623" cy="419659"/>
            <a:chOff x="-6329875" y="3992050"/>
            <a:chExt cx="291425" cy="291450"/>
          </a:xfrm>
        </p:grpSpPr>
        <p:sp>
          <p:nvSpPr>
            <p:cNvPr id="8320" name="Google Shape;8320;p90"/>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0"/>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0"/>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0"/>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90"/>
          <p:cNvGrpSpPr/>
          <p:nvPr/>
        </p:nvGrpSpPr>
        <p:grpSpPr>
          <a:xfrm>
            <a:off x="4075920" y="1687530"/>
            <a:ext cx="423079" cy="423043"/>
            <a:chOff x="-4478975" y="3251700"/>
            <a:chExt cx="293825" cy="293800"/>
          </a:xfrm>
        </p:grpSpPr>
        <p:sp>
          <p:nvSpPr>
            <p:cNvPr id="8325" name="Google Shape;8325;p90"/>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0"/>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0"/>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90"/>
          <p:cNvGrpSpPr/>
          <p:nvPr/>
        </p:nvGrpSpPr>
        <p:grpSpPr>
          <a:xfrm>
            <a:off x="4075920" y="2205192"/>
            <a:ext cx="423079" cy="419659"/>
            <a:chOff x="-4475825" y="3612425"/>
            <a:chExt cx="293825" cy="291450"/>
          </a:xfrm>
        </p:grpSpPr>
        <p:sp>
          <p:nvSpPr>
            <p:cNvPr id="8329" name="Google Shape;8329;p9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90"/>
          <p:cNvGrpSpPr/>
          <p:nvPr/>
        </p:nvGrpSpPr>
        <p:grpSpPr>
          <a:xfrm>
            <a:off x="4084992" y="2756844"/>
            <a:ext cx="428730" cy="419623"/>
            <a:chOff x="-4480550" y="3970800"/>
            <a:chExt cx="297750" cy="291425"/>
          </a:xfrm>
        </p:grpSpPr>
        <p:sp>
          <p:nvSpPr>
            <p:cNvPr id="8333" name="Google Shape;8333;p90"/>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0"/>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90"/>
          <p:cNvGrpSpPr/>
          <p:nvPr/>
        </p:nvGrpSpPr>
        <p:grpSpPr>
          <a:xfrm>
            <a:off x="6788826" y="1689221"/>
            <a:ext cx="415123" cy="419659"/>
            <a:chOff x="-2668225" y="3239075"/>
            <a:chExt cx="288300" cy="291450"/>
          </a:xfrm>
        </p:grpSpPr>
        <p:sp>
          <p:nvSpPr>
            <p:cNvPr id="8336" name="Google Shape;8336;p90"/>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0"/>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0"/>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0"/>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0"/>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90"/>
          <p:cNvGrpSpPr/>
          <p:nvPr/>
        </p:nvGrpSpPr>
        <p:grpSpPr>
          <a:xfrm>
            <a:off x="6785982" y="2205191"/>
            <a:ext cx="420811" cy="419659"/>
            <a:chOff x="-2671375" y="3597450"/>
            <a:chExt cx="292250" cy="291450"/>
          </a:xfrm>
        </p:grpSpPr>
        <p:sp>
          <p:nvSpPr>
            <p:cNvPr id="8342" name="Google Shape;8342;p90"/>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0"/>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90"/>
          <p:cNvGrpSpPr/>
          <p:nvPr/>
        </p:nvGrpSpPr>
        <p:grpSpPr>
          <a:xfrm>
            <a:off x="6796765" y="2755691"/>
            <a:ext cx="423043" cy="421927"/>
            <a:chOff x="-2670575" y="3956600"/>
            <a:chExt cx="293800" cy="293025"/>
          </a:xfrm>
        </p:grpSpPr>
        <p:sp>
          <p:nvSpPr>
            <p:cNvPr id="8345" name="Google Shape;8345;p90"/>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0"/>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0"/>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0"/>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90"/>
          <p:cNvGrpSpPr/>
          <p:nvPr/>
        </p:nvGrpSpPr>
        <p:grpSpPr>
          <a:xfrm>
            <a:off x="3054285" y="3311947"/>
            <a:ext cx="426462" cy="418363"/>
            <a:chOff x="-1183550" y="3586525"/>
            <a:chExt cx="296175" cy="290550"/>
          </a:xfrm>
        </p:grpSpPr>
        <p:sp>
          <p:nvSpPr>
            <p:cNvPr id="8350" name="Google Shape;8350;p90"/>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0"/>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0"/>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0"/>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0"/>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0"/>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0"/>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0"/>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0"/>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90"/>
          <p:cNvGrpSpPr/>
          <p:nvPr/>
        </p:nvGrpSpPr>
        <p:grpSpPr>
          <a:xfrm>
            <a:off x="1917896" y="1689799"/>
            <a:ext cx="420811" cy="418507"/>
            <a:chOff x="-5971525" y="3273750"/>
            <a:chExt cx="292250" cy="290650"/>
          </a:xfrm>
        </p:grpSpPr>
        <p:sp>
          <p:nvSpPr>
            <p:cNvPr id="8360" name="Google Shape;8360;p90"/>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0"/>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90"/>
          <p:cNvGrpSpPr/>
          <p:nvPr/>
        </p:nvGrpSpPr>
        <p:grpSpPr>
          <a:xfrm>
            <a:off x="1912226" y="2203826"/>
            <a:ext cx="432150" cy="422395"/>
            <a:chOff x="-5974675" y="3632100"/>
            <a:chExt cx="300125" cy="293350"/>
          </a:xfrm>
        </p:grpSpPr>
        <p:sp>
          <p:nvSpPr>
            <p:cNvPr id="8363" name="Google Shape;8363;p90"/>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0"/>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0"/>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90"/>
          <p:cNvGrpSpPr/>
          <p:nvPr/>
        </p:nvGrpSpPr>
        <p:grpSpPr>
          <a:xfrm>
            <a:off x="1942267" y="2755694"/>
            <a:ext cx="395865" cy="421927"/>
            <a:chOff x="-5971525" y="3990475"/>
            <a:chExt cx="274925" cy="293025"/>
          </a:xfrm>
        </p:grpSpPr>
        <p:sp>
          <p:nvSpPr>
            <p:cNvPr id="8367" name="Google Shape;8367;p90"/>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0"/>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0"/>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0"/>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90"/>
          <p:cNvGrpSpPr/>
          <p:nvPr/>
        </p:nvGrpSpPr>
        <p:grpSpPr>
          <a:xfrm>
            <a:off x="4615473" y="1689798"/>
            <a:ext cx="420775" cy="418507"/>
            <a:chOff x="-4118225" y="3253275"/>
            <a:chExt cx="292225" cy="290650"/>
          </a:xfrm>
        </p:grpSpPr>
        <p:sp>
          <p:nvSpPr>
            <p:cNvPr id="8372" name="Google Shape;8372;p90"/>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0"/>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90"/>
          <p:cNvGrpSpPr/>
          <p:nvPr/>
        </p:nvGrpSpPr>
        <p:grpSpPr>
          <a:xfrm>
            <a:off x="4665924" y="2204922"/>
            <a:ext cx="319874" cy="420199"/>
            <a:chOff x="-4082800" y="3612425"/>
            <a:chExt cx="222150" cy="291825"/>
          </a:xfrm>
        </p:grpSpPr>
        <p:sp>
          <p:nvSpPr>
            <p:cNvPr id="8375" name="Google Shape;8375;p90"/>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0"/>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0"/>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90"/>
          <p:cNvGrpSpPr/>
          <p:nvPr/>
        </p:nvGrpSpPr>
        <p:grpSpPr>
          <a:xfrm>
            <a:off x="4627372" y="2769876"/>
            <a:ext cx="420775" cy="393561"/>
            <a:chOff x="-4118225" y="3990475"/>
            <a:chExt cx="292225" cy="273325"/>
          </a:xfrm>
        </p:grpSpPr>
        <p:sp>
          <p:nvSpPr>
            <p:cNvPr id="8379" name="Google Shape;8379;p90"/>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0"/>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0"/>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0"/>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90"/>
          <p:cNvGrpSpPr/>
          <p:nvPr/>
        </p:nvGrpSpPr>
        <p:grpSpPr>
          <a:xfrm>
            <a:off x="7338026" y="1688087"/>
            <a:ext cx="394713" cy="421927"/>
            <a:chOff x="-2312225" y="3238300"/>
            <a:chExt cx="274125" cy="293025"/>
          </a:xfrm>
        </p:grpSpPr>
        <p:sp>
          <p:nvSpPr>
            <p:cNvPr id="8384" name="Google Shape;8384;p90"/>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0"/>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90"/>
          <p:cNvGrpSpPr/>
          <p:nvPr/>
        </p:nvGrpSpPr>
        <p:grpSpPr>
          <a:xfrm>
            <a:off x="7335742" y="2756825"/>
            <a:ext cx="423079" cy="419659"/>
            <a:chOff x="-2310650" y="3958175"/>
            <a:chExt cx="293825" cy="291450"/>
          </a:xfrm>
        </p:grpSpPr>
        <p:sp>
          <p:nvSpPr>
            <p:cNvPr id="8387" name="Google Shape;8387;p90"/>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0"/>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90"/>
          <p:cNvGrpSpPr/>
          <p:nvPr/>
        </p:nvGrpSpPr>
        <p:grpSpPr>
          <a:xfrm>
            <a:off x="4702603" y="3308459"/>
            <a:ext cx="424159" cy="419659"/>
            <a:chOff x="-1182750" y="3962900"/>
            <a:chExt cx="294575" cy="291450"/>
          </a:xfrm>
        </p:grpSpPr>
        <p:sp>
          <p:nvSpPr>
            <p:cNvPr id="8390" name="Google Shape;8390;p90"/>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0"/>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0"/>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0"/>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0"/>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0"/>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0"/>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90"/>
          <p:cNvGrpSpPr/>
          <p:nvPr/>
        </p:nvGrpSpPr>
        <p:grpSpPr>
          <a:xfrm>
            <a:off x="2455739" y="1689223"/>
            <a:ext cx="424195" cy="419659"/>
            <a:chOff x="-5611575" y="3272950"/>
            <a:chExt cx="294600" cy="291450"/>
          </a:xfrm>
        </p:grpSpPr>
        <p:sp>
          <p:nvSpPr>
            <p:cNvPr id="8398" name="Google Shape;8398;p90"/>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0"/>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0"/>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0"/>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0"/>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90"/>
          <p:cNvGrpSpPr/>
          <p:nvPr/>
        </p:nvGrpSpPr>
        <p:grpSpPr>
          <a:xfrm>
            <a:off x="2455739" y="2205770"/>
            <a:ext cx="424195" cy="418507"/>
            <a:chOff x="-5613150" y="3632900"/>
            <a:chExt cx="294600" cy="290650"/>
          </a:xfrm>
        </p:grpSpPr>
        <p:sp>
          <p:nvSpPr>
            <p:cNvPr id="8404" name="Google Shape;8404;p90"/>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0"/>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90"/>
          <p:cNvGrpSpPr/>
          <p:nvPr/>
        </p:nvGrpSpPr>
        <p:grpSpPr>
          <a:xfrm>
            <a:off x="7324977" y="2153586"/>
            <a:ext cx="420811" cy="522864"/>
            <a:chOff x="-2310650" y="3525775"/>
            <a:chExt cx="292250" cy="363125"/>
          </a:xfrm>
        </p:grpSpPr>
        <p:sp>
          <p:nvSpPr>
            <p:cNvPr id="8407" name="Google Shape;8407;p90"/>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0"/>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0"/>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0"/>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90"/>
          <p:cNvGrpSpPr/>
          <p:nvPr/>
        </p:nvGrpSpPr>
        <p:grpSpPr>
          <a:xfrm>
            <a:off x="2467638" y="2756270"/>
            <a:ext cx="424195" cy="420775"/>
            <a:chOff x="-5613150" y="3991275"/>
            <a:chExt cx="294600" cy="292225"/>
          </a:xfrm>
        </p:grpSpPr>
        <p:sp>
          <p:nvSpPr>
            <p:cNvPr id="8412" name="Google Shape;8412;p90"/>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0"/>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0"/>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0"/>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0"/>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0"/>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0"/>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0"/>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0"/>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90"/>
          <p:cNvGrpSpPr/>
          <p:nvPr/>
        </p:nvGrpSpPr>
        <p:grpSpPr>
          <a:xfrm>
            <a:off x="5139126" y="1689438"/>
            <a:ext cx="434634" cy="419227"/>
            <a:chOff x="-3768700" y="3253275"/>
            <a:chExt cx="301850" cy="291150"/>
          </a:xfrm>
        </p:grpSpPr>
        <p:sp>
          <p:nvSpPr>
            <p:cNvPr id="8422" name="Google Shape;8422;p90"/>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0"/>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0"/>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90"/>
          <p:cNvGrpSpPr/>
          <p:nvPr/>
        </p:nvGrpSpPr>
        <p:grpSpPr>
          <a:xfrm>
            <a:off x="5143209" y="2217090"/>
            <a:ext cx="426462" cy="395865"/>
            <a:chOff x="-3808700" y="3628950"/>
            <a:chExt cx="296175" cy="274925"/>
          </a:xfrm>
        </p:grpSpPr>
        <p:sp>
          <p:nvSpPr>
            <p:cNvPr id="8426" name="Google Shape;8426;p90"/>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0"/>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0"/>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90"/>
          <p:cNvGrpSpPr/>
          <p:nvPr/>
        </p:nvGrpSpPr>
        <p:grpSpPr>
          <a:xfrm>
            <a:off x="5208420" y="2756412"/>
            <a:ext cx="419443" cy="420487"/>
            <a:chOff x="-3771675" y="3971775"/>
            <a:chExt cx="291300" cy="292025"/>
          </a:xfrm>
        </p:grpSpPr>
        <p:sp>
          <p:nvSpPr>
            <p:cNvPr id="8430" name="Google Shape;8430;p90"/>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0"/>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0"/>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0"/>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0"/>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90"/>
          <p:cNvGrpSpPr/>
          <p:nvPr/>
        </p:nvGrpSpPr>
        <p:grpSpPr>
          <a:xfrm>
            <a:off x="7869864" y="1716461"/>
            <a:ext cx="420271" cy="320774"/>
            <a:chOff x="-1951475" y="3273100"/>
            <a:chExt cx="291875" cy="222775"/>
          </a:xfrm>
        </p:grpSpPr>
        <p:sp>
          <p:nvSpPr>
            <p:cNvPr id="8436" name="Google Shape;8436;p90"/>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0"/>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0"/>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90"/>
          <p:cNvGrpSpPr/>
          <p:nvPr/>
        </p:nvGrpSpPr>
        <p:grpSpPr>
          <a:xfrm>
            <a:off x="7867344" y="2205191"/>
            <a:ext cx="425310" cy="419659"/>
            <a:chOff x="-1951475" y="3597450"/>
            <a:chExt cx="295375" cy="291450"/>
          </a:xfrm>
        </p:grpSpPr>
        <p:sp>
          <p:nvSpPr>
            <p:cNvPr id="8440" name="Google Shape;8440;p90"/>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0"/>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0"/>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0"/>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90"/>
          <p:cNvGrpSpPr/>
          <p:nvPr/>
        </p:nvGrpSpPr>
        <p:grpSpPr>
          <a:xfrm>
            <a:off x="7869595" y="2756825"/>
            <a:ext cx="444605" cy="419659"/>
            <a:chOff x="-1960150" y="3956600"/>
            <a:chExt cx="308775" cy="291450"/>
          </a:xfrm>
        </p:grpSpPr>
        <p:sp>
          <p:nvSpPr>
            <p:cNvPr id="8445" name="Google Shape;8445;p90"/>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0"/>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90"/>
          <p:cNvGrpSpPr/>
          <p:nvPr/>
        </p:nvGrpSpPr>
        <p:grpSpPr>
          <a:xfrm>
            <a:off x="1923633" y="3307636"/>
            <a:ext cx="420775" cy="420775"/>
            <a:chOff x="-804700" y="3226500"/>
            <a:chExt cx="292225" cy="292225"/>
          </a:xfrm>
        </p:grpSpPr>
        <p:sp>
          <p:nvSpPr>
            <p:cNvPr id="8448" name="Google Shape;8448;p90"/>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0"/>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0"/>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0"/>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0"/>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0"/>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0"/>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90"/>
          <p:cNvGrpSpPr/>
          <p:nvPr/>
        </p:nvGrpSpPr>
        <p:grpSpPr>
          <a:xfrm>
            <a:off x="3003724" y="1688647"/>
            <a:ext cx="420775" cy="420811"/>
            <a:chOff x="-5251625" y="3272950"/>
            <a:chExt cx="292225" cy="292250"/>
          </a:xfrm>
        </p:grpSpPr>
        <p:sp>
          <p:nvSpPr>
            <p:cNvPr id="8456" name="Google Shape;8456;p90"/>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0"/>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0"/>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90"/>
          <p:cNvGrpSpPr/>
          <p:nvPr/>
        </p:nvGrpSpPr>
        <p:grpSpPr>
          <a:xfrm>
            <a:off x="3000322" y="2204348"/>
            <a:ext cx="427578" cy="421351"/>
            <a:chOff x="-5254775" y="3631325"/>
            <a:chExt cx="296950" cy="292625"/>
          </a:xfrm>
        </p:grpSpPr>
        <p:sp>
          <p:nvSpPr>
            <p:cNvPr id="8460" name="Google Shape;8460;p90"/>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0"/>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0"/>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0"/>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0"/>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0"/>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0"/>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90"/>
          <p:cNvGrpSpPr/>
          <p:nvPr/>
        </p:nvGrpSpPr>
        <p:grpSpPr>
          <a:xfrm>
            <a:off x="3016181" y="2756270"/>
            <a:ext cx="419659" cy="420775"/>
            <a:chOff x="-5251625" y="3991275"/>
            <a:chExt cx="291450" cy="292225"/>
          </a:xfrm>
        </p:grpSpPr>
        <p:sp>
          <p:nvSpPr>
            <p:cNvPr id="8468" name="Google Shape;8468;p90"/>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0"/>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0"/>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0"/>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0"/>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90"/>
          <p:cNvGrpSpPr/>
          <p:nvPr/>
        </p:nvGrpSpPr>
        <p:grpSpPr>
          <a:xfrm>
            <a:off x="5756763" y="1689240"/>
            <a:ext cx="319874" cy="419623"/>
            <a:chOff x="-3365275" y="3253275"/>
            <a:chExt cx="222150" cy="291425"/>
          </a:xfrm>
        </p:grpSpPr>
        <p:sp>
          <p:nvSpPr>
            <p:cNvPr id="8474" name="Google Shape;8474;p90"/>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0"/>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90"/>
          <p:cNvGrpSpPr/>
          <p:nvPr/>
        </p:nvGrpSpPr>
        <p:grpSpPr>
          <a:xfrm>
            <a:off x="5730701" y="2204058"/>
            <a:ext cx="371998" cy="421927"/>
            <a:chOff x="-3383375" y="3611625"/>
            <a:chExt cx="258350" cy="293025"/>
          </a:xfrm>
        </p:grpSpPr>
        <p:sp>
          <p:nvSpPr>
            <p:cNvPr id="8477" name="Google Shape;8477;p90"/>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0"/>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90"/>
          <p:cNvGrpSpPr/>
          <p:nvPr/>
        </p:nvGrpSpPr>
        <p:grpSpPr>
          <a:xfrm>
            <a:off x="5793050" y="2756826"/>
            <a:ext cx="271097" cy="419659"/>
            <a:chOff x="-3347950" y="3971575"/>
            <a:chExt cx="188275" cy="291450"/>
          </a:xfrm>
        </p:grpSpPr>
        <p:sp>
          <p:nvSpPr>
            <p:cNvPr id="8480" name="Google Shape;8480;p90"/>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0"/>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0"/>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90"/>
          <p:cNvGrpSpPr/>
          <p:nvPr/>
        </p:nvGrpSpPr>
        <p:grpSpPr>
          <a:xfrm>
            <a:off x="842909" y="3307061"/>
            <a:ext cx="371998" cy="421927"/>
            <a:chOff x="-1575775" y="3238300"/>
            <a:chExt cx="258350" cy="293025"/>
          </a:xfrm>
        </p:grpSpPr>
        <p:sp>
          <p:nvSpPr>
            <p:cNvPr id="8484" name="Google Shape;8484;p90"/>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0"/>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0"/>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0"/>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0"/>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90"/>
          <p:cNvGrpSpPr/>
          <p:nvPr/>
        </p:nvGrpSpPr>
        <p:grpSpPr>
          <a:xfrm>
            <a:off x="2487807" y="3309051"/>
            <a:ext cx="423079" cy="424159"/>
            <a:chOff x="-1591550" y="3597475"/>
            <a:chExt cx="293825" cy="294575"/>
          </a:xfrm>
        </p:grpSpPr>
        <p:sp>
          <p:nvSpPr>
            <p:cNvPr id="8490" name="Google Shape;8490;p9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90"/>
          <p:cNvGrpSpPr/>
          <p:nvPr/>
        </p:nvGrpSpPr>
        <p:grpSpPr>
          <a:xfrm>
            <a:off x="4137277" y="3318663"/>
            <a:ext cx="421927" cy="399248"/>
            <a:chOff x="-1592325" y="3957400"/>
            <a:chExt cx="293025" cy="277275"/>
          </a:xfrm>
        </p:grpSpPr>
        <p:sp>
          <p:nvSpPr>
            <p:cNvPr id="8494" name="Google Shape;8494;p90"/>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0"/>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0"/>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0"/>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90"/>
          <p:cNvGrpSpPr/>
          <p:nvPr/>
        </p:nvGrpSpPr>
        <p:grpSpPr>
          <a:xfrm>
            <a:off x="3624147" y="3310744"/>
            <a:ext cx="369730" cy="420775"/>
            <a:chOff x="-778700" y="3612425"/>
            <a:chExt cx="256775" cy="292225"/>
          </a:xfrm>
        </p:grpSpPr>
        <p:sp>
          <p:nvSpPr>
            <p:cNvPr id="8499" name="Google Shape;8499;p90"/>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0"/>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0"/>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0"/>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0"/>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0"/>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90"/>
          <p:cNvGrpSpPr/>
          <p:nvPr/>
        </p:nvGrpSpPr>
        <p:grpSpPr>
          <a:xfrm>
            <a:off x="6095649" y="3828305"/>
            <a:ext cx="340731" cy="387641"/>
            <a:chOff x="7728464" y="1561258"/>
            <a:chExt cx="349719" cy="397866"/>
          </a:xfrm>
        </p:grpSpPr>
        <p:sp>
          <p:nvSpPr>
            <p:cNvPr id="8506" name="Google Shape;8506;p90"/>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0"/>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90"/>
          <p:cNvGrpSpPr/>
          <p:nvPr/>
        </p:nvGrpSpPr>
        <p:grpSpPr>
          <a:xfrm>
            <a:off x="4018617" y="3828305"/>
            <a:ext cx="387681" cy="387641"/>
            <a:chOff x="5611350" y="1561258"/>
            <a:chExt cx="397907" cy="397866"/>
          </a:xfrm>
        </p:grpSpPr>
        <p:sp>
          <p:nvSpPr>
            <p:cNvPr id="8509" name="Google Shape;8509;p90"/>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0"/>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0"/>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0"/>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90"/>
          <p:cNvGrpSpPr/>
          <p:nvPr/>
        </p:nvGrpSpPr>
        <p:grpSpPr>
          <a:xfrm>
            <a:off x="4537903" y="3925571"/>
            <a:ext cx="387610" cy="193109"/>
            <a:chOff x="6140660" y="1661097"/>
            <a:chExt cx="397835" cy="198202"/>
          </a:xfrm>
        </p:grpSpPr>
        <p:sp>
          <p:nvSpPr>
            <p:cNvPr id="8514" name="Google Shape;8514;p90"/>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0"/>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0"/>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0"/>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90"/>
          <p:cNvGrpSpPr/>
          <p:nvPr/>
        </p:nvGrpSpPr>
        <p:grpSpPr>
          <a:xfrm>
            <a:off x="5057118" y="3828305"/>
            <a:ext cx="387681" cy="387641"/>
            <a:chOff x="6669907" y="1561258"/>
            <a:chExt cx="397907" cy="397866"/>
          </a:xfrm>
        </p:grpSpPr>
        <p:sp>
          <p:nvSpPr>
            <p:cNvPr id="8519" name="Google Shape;8519;p90"/>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0"/>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0"/>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0"/>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0"/>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90"/>
          <p:cNvGrpSpPr/>
          <p:nvPr/>
        </p:nvGrpSpPr>
        <p:grpSpPr>
          <a:xfrm>
            <a:off x="1942348" y="3885842"/>
            <a:ext cx="387681" cy="272572"/>
            <a:chOff x="3386036" y="1746339"/>
            <a:chExt cx="397907" cy="279762"/>
          </a:xfrm>
        </p:grpSpPr>
        <p:sp>
          <p:nvSpPr>
            <p:cNvPr id="8525" name="Google Shape;8525;p90"/>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0"/>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90"/>
          <p:cNvGrpSpPr/>
          <p:nvPr/>
        </p:nvGrpSpPr>
        <p:grpSpPr>
          <a:xfrm>
            <a:off x="2980045" y="3828288"/>
            <a:ext cx="387681" cy="387681"/>
            <a:chOff x="4417380" y="1687279"/>
            <a:chExt cx="397907" cy="397907"/>
          </a:xfrm>
        </p:grpSpPr>
        <p:sp>
          <p:nvSpPr>
            <p:cNvPr id="8528" name="Google Shape;8528;p90"/>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0"/>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90"/>
          <p:cNvGrpSpPr/>
          <p:nvPr/>
        </p:nvGrpSpPr>
        <p:grpSpPr>
          <a:xfrm>
            <a:off x="7926526" y="3308537"/>
            <a:ext cx="387661" cy="387661"/>
            <a:chOff x="2869999" y="1687279"/>
            <a:chExt cx="397887" cy="397887"/>
          </a:xfrm>
        </p:grpSpPr>
        <p:sp>
          <p:nvSpPr>
            <p:cNvPr id="8531" name="Google Shape;8531;p90"/>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0"/>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90"/>
          <p:cNvGrpSpPr/>
          <p:nvPr/>
        </p:nvGrpSpPr>
        <p:grpSpPr>
          <a:xfrm>
            <a:off x="2461634" y="3828664"/>
            <a:ext cx="386807" cy="386929"/>
            <a:chOff x="3902887" y="1687655"/>
            <a:chExt cx="397010" cy="397135"/>
          </a:xfrm>
        </p:grpSpPr>
        <p:sp>
          <p:nvSpPr>
            <p:cNvPr id="8534" name="Google Shape;8534;p90"/>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0"/>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90"/>
          <p:cNvGrpSpPr/>
          <p:nvPr/>
        </p:nvGrpSpPr>
        <p:grpSpPr>
          <a:xfrm>
            <a:off x="3499331" y="3828344"/>
            <a:ext cx="387681" cy="387681"/>
            <a:chOff x="4933458" y="1687279"/>
            <a:chExt cx="397907" cy="397907"/>
          </a:xfrm>
        </p:grpSpPr>
        <p:sp>
          <p:nvSpPr>
            <p:cNvPr id="8537" name="Google Shape;8537;p90"/>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0"/>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90"/>
          <p:cNvGrpSpPr/>
          <p:nvPr/>
        </p:nvGrpSpPr>
        <p:grpSpPr>
          <a:xfrm>
            <a:off x="5273586" y="3308775"/>
            <a:ext cx="387681" cy="387661"/>
            <a:chOff x="266768" y="1721375"/>
            <a:chExt cx="397907" cy="397887"/>
          </a:xfrm>
        </p:grpSpPr>
        <p:sp>
          <p:nvSpPr>
            <p:cNvPr id="8540" name="Google Shape;8540;p9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90"/>
          <p:cNvGrpSpPr/>
          <p:nvPr/>
        </p:nvGrpSpPr>
        <p:grpSpPr>
          <a:xfrm>
            <a:off x="7395588" y="3308924"/>
            <a:ext cx="387539" cy="386888"/>
            <a:chOff x="2408992" y="1722875"/>
            <a:chExt cx="397761" cy="397093"/>
          </a:xfrm>
        </p:grpSpPr>
        <p:sp>
          <p:nvSpPr>
            <p:cNvPr id="8543" name="Google Shape;8543;p90"/>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0"/>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90"/>
          <p:cNvGrpSpPr/>
          <p:nvPr/>
        </p:nvGrpSpPr>
        <p:grpSpPr>
          <a:xfrm>
            <a:off x="5576404" y="3828305"/>
            <a:ext cx="387641" cy="387641"/>
            <a:chOff x="7199196" y="1561258"/>
            <a:chExt cx="397866" cy="397866"/>
          </a:xfrm>
        </p:grpSpPr>
        <p:sp>
          <p:nvSpPr>
            <p:cNvPr id="8546" name="Google Shape;8546;p90"/>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0"/>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0"/>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90"/>
          <p:cNvGrpSpPr/>
          <p:nvPr/>
        </p:nvGrpSpPr>
        <p:grpSpPr>
          <a:xfrm>
            <a:off x="6332282" y="3308537"/>
            <a:ext cx="387661" cy="387661"/>
            <a:chOff x="1379798" y="1723250"/>
            <a:chExt cx="397887" cy="397887"/>
          </a:xfrm>
        </p:grpSpPr>
        <p:sp>
          <p:nvSpPr>
            <p:cNvPr id="8550" name="Google Shape;8550;p9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0"/>
          <p:cNvGrpSpPr/>
          <p:nvPr/>
        </p:nvGrpSpPr>
        <p:grpSpPr>
          <a:xfrm>
            <a:off x="5801242" y="3308537"/>
            <a:ext cx="387641" cy="387661"/>
            <a:chOff x="864491" y="1723250"/>
            <a:chExt cx="397866" cy="397887"/>
          </a:xfrm>
        </p:grpSpPr>
        <p:sp>
          <p:nvSpPr>
            <p:cNvPr id="8555" name="Google Shape;8555;p9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8" name="Google Shape;8558;p90"/>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9" name="Google Shape;8559;p90"/>
          <p:cNvGrpSpPr/>
          <p:nvPr/>
        </p:nvGrpSpPr>
        <p:grpSpPr>
          <a:xfrm>
            <a:off x="6568070" y="3827060"/>
            <a:ext cx="388966" cy="388966"/>
            <a:chOff x="1190625" y="238125"/>
            <a:chExt cx="5235075" cy="5235075"/>
          </a:xfrm>
        </p:grpSpPr>
        <p:sp>
          <p:nvSpPr>
            <p:cNvPr id="8560" name="Google Shape;8560;p9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2" name="Google Shape;8562;p9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66" name="Shape 8566"/>
        <p:cNvGrpSpPr/>
        <p:nvPr/>
      </p:nvGrpSpPr>
      <p:grpSpPr>
        <a:xfrm>
          <a:off x="0" y="0"/>
          <a:ext cx="0" cy="0"/>
          <a:chOff x="0" y="0"/>
          <a:chExt cx="0" cy="0"/>
        </a:xfrm>
      </p:grpSpPr>
      <p:pic>
        <p:nvPicPr>
          <p:cNvPr id="8567" name="Google Shape;8567;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grpSp>
        <p:nvGrpSpPr>
          <p:cNvPr id="536" name="Google Shape;536;p42"/>
          <p:cNvGrpSpPr/>
          <p:nvPr/>
        </p:nvGrpSpPr>
        <p:grpSpPr>
          <a:xfrm>
            <a:off x="720016" y="3247651"/>
            <a:ext cx="1605520" cy="814300"/>
            <a:chOff x="972788" y="1701100"/>
            <a:chExt cx="1352700" cy="814300"/>
          </a:xfrm>
        </p:grpSpPr>
        <p:sp>
          <p:nvSpPr>
            <p:cNvPr id="537" name="Google Shape;537;p42"/>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2"/>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42"/>
          <p:cNvGrpSpPr/>
          <p:nvPr/>
        </p:nvGrpSpPr>
        <p:grpSpPr>
          <a:xfrm>
            <a:off x="720016" y="1701101"/>
            <a:ext cx="1605520" cy="814300"/>
            <a:chOff x="972788" y="1701100"/>
            <a:chExt cx="1352700" cy="814300"/>
          </a:xfrm>
        </p:grpSpPr>
        <p:sp>
          <p:nvSpPr>
            <p:cNvPr id="540" name="Google Shape;540;p42"/>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2"/>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victimology?</a:t>
            </a:r>
            <a:endParaRPr/>
          </a:p>
        </p:txBody>
      </p:sp>
      <p:sp>
        <p:nvSpPr>
          <p:cNvPr id="543" name="Google Shape;543;p42"/>
          <p:cNvSpPr txBox="1"/>
          <p:nvPr>
            <p:ph idx="1" type="subTitle"/>
          </p:nvPr>
        </p:nvSpPr>
        <p:spPr>
          <a:xfrm>
            <a:off x="2328650" y="3085100"/>
            <a:ext cx="6102300" cy="11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in Venus, Mercury has been deemed to be non-habitable for humans</a:t>
            </a:r>
            <a:endParaRPr/>
          </a:p>
        </p:txBody>
      </p:sp>
      <p:sp>
        <p:nvSpPr>
          <p:cNvPr id="544" name="Google Shape;544;p42"/>
          <p:cNvSpPr txBox="1"/>
          <p:nvPr>
            <p:ph idx="2" type="subTitle"/>
          </p:nvPr>
        </p:nvSpPr>
        <p:spPr>
          <a:xfrm>
            <a:off x="2328650" y="1538625"/>
            <a:ext cx="6102300" cy="11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that planet's</a:t>
            </a:r>
            <a:endParaRPr/>
          </a:p>
        </p:txBody>
      </p:sp>
      <p:grpSp>
        <p:nvGrpSpPr>
          <p:cNvPr id="545" name="Google Shape;545;p42"/>
          <p:cNvGrpSpPr/>
          <p:nvPr/>
        </p:nvGrpSpPr>
        <p:grpSpPr>
          <a:xfrm>
            <a:off x="1287969" y="3485165"/>
            <a:ext cx="275057" cy="339271"/>
            <a:chOff x="3330525" y="4399275"/>
            <a:chExt cx="390650" cy="481850"/>
          </a:xfrm>
        </p:grpSpPr>
        <p:sp>
          <p:nvSpPr>
            <p:cNvPr id="546" name="Google Shape;546;p4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 name="Google Shape;547;p4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 name="Google Shape;548;p4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 name="Google Shape;549;p4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 name="Google Shape;550;p4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 name="Google Shape;551;p4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 name="Google Shape;552;p4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 name="Google Shape;553;p42"/>
          <p:cNvGrpSpPr/>
          <p:nvPr/>
        </p:nvGrpSpPr>
        <p:grpSpPr>
          <a:xfrm>
            <a:off x="1298872" y="1938699"/>
            <a:ext cx="253265" cy="339253"/>
            <a:chOff x="3938800" y="4399275"/>
            <a:chExt cx="359700" cy="481825"/>
          </a:xfrm>
        </p:grpSpPr>
        <p:sp>
          <p:nvSpPr>
            <p:cNvPr id="554" name="Google Shape;554;p4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 name="Google Shape;555;p4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 name="Google Shape;556;p4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 name="Google Shape;557;p4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 name="Google Shape;558;p4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3"/>
          <p:cNvSpPr txBox="1"/>
          <p:nvPr>
            <p:ph type="title"/>
          </p:nvPr>
        </p:nvSpPr>
        <p:spPr>
          <a:xfrm>
            <a:off x="713225" y="445025"/>
            <a:ext cx="4453800" cy="123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and where victimology emerges?</a:t>
            </a:r>
            <a:endParaRPr>
              <a:latin typeface="Be Vietnam Pro"/>
              <a:ea typeface="Be Vietnam Pro"/>
              <a:cs typeface="Be Vietnam Pro"/>
              <a:sym typeface="Be Vietnam Pro"/>
            </a:endParaRPr>
          </a:p>
        </p:txBody>
      </p:sp>
      <p:sp>
        <p:nvSpPr>
          <p:cNvPr id="564" name="Google Shape;564;p43"/>
          <p:cNvSpPr txBox="1"/>
          <p:nvPr>
            <p:ph idx="1" type="body"/>
          </p:nvPr>
        </p:nvSpPr>
        <p:spPr>
          <a:xfrm>
            <a:off x="713225" y="1905850"/>
            <a:ext cx="3962400" cy="21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 you know what helps you make your point crystal clear? Lists like this one:</a:t>
            </a:r>
            <a:endParaRPr>
              <a:solidFill>
                <a:schemeClr val="lt1"/>
              </a:solidFill>
            </a:endParaRPr>
          </a:p>
          <a:p>
            <a:pPr indent="-317500" lvl="0" marL="457200" rtl="0" algn="l">
              <a:spcBef>
                <a:spcPts val="1000"/>
              </a:spcBef>
              <a:spcAft>
                <a:spcPts val="0"/>
              </a:spcAft>
              <a:buClr>
                <a:schemeClr val="lt1"/>
              </a:buClr>
              <a:buSzPts val="1400"/>
              <a:buChar char="■"/>
            </a:pPr>
            <a:r>
              <a:rPr lang="en">
                <a:solidFill>
                  <a:schemeClr val="lt1"/>
                </a:solidFill>
              </a:rPr>
              <a:t>They’re simple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You can organize your ideas clearly</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You’ll never forget to buy milk!</a:t>
            </a:r>
            <a:endParaRPr>
              <a:solidFill>
                <a:schemeClr val="lt1"/>
              </a:solidFill>
            </a:endParaRPr>
          </a:p>
          <a:p>
            <a:pPr indent="0" lvl="0" marL="0" rtl="0" algn="l">
              <a:spcBef>
                <a:spcPts val="100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pic>
        <p:nvPicPr>
          <p:cNvPr id="565" name="Google Shape;565;p43"/>
          <p:cNvPicPr preferRelativeResize="0"/>
          <p:nvPr>
            <p:ph idx="2" type="pic"/>
          </p:nvPr>
        </p:nvPicPr>
        <p:blipFill rotWithShape="1">
          <a:blip r:embed="rId3">
            <a:alphaModFix/>
          </a:blip>
          <a:srcRect b="6731" l="0" r="0" t="6740"/>
          <a:stretch/>
        </p:blipFill>
        <p:spPr>
          <a:xfrm>
            <a:off x="5476700" y="785900"/>
            <a:ext cx="2627400" cy="3410100"/>
          </a:xfrm>
          <a:prstGeom prst="snip1Rect">
            <a:avLst>
              <a:gd fmla="val 16667"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4"/>
          <p:cNvSpPr txBox="1"/>
          <p:nvPr>
            <p:ph type="title"/>
          </p:nvPr>
        </p:nvSpPr>
        <p:spPr>
          <a:xfrm>
            <a:off x="713325" y="445025"/>
            <a:ext cx="7717500" cy="121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cientific discipline that focuses on the study of </a:t>
            </a:r>
            <a:endParaRPr>
              <a:latin typeface="Be Vietnam Pro"/>
              <a:ea typeface="Be Vietnam Pro"/>
              <a:cs typeface="Be Vietnam Pro"/>
              <a:sym typeface="Be Vietnam Pro"/>
            </a:endParaRPr>
          </a:p>
        </p:txBody>
      </p:sp>
      <p:sp>
        <p:nvSpPr>
          <p:cNvPr id="571" name="Google Shape;571;p44"/>
          <p:cNvSpPr txBox="1"/>
          <p:nvPr>
            <p:ph idx="1" type="subTitle"/>
          </p:nvPr>
        </p:nvSpPr>
        <p:spPr>
          <a:xfrm>
            <a:off x="4571877" y="3495179"/>
            <a:ext cx="3858900" cy="10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572" name="Google Shape;572;p44"/>
          <p:cNvSpPr txBox="1"/>
          <p:nvPr>
            <p:ph idx="2" type="subTitle"/>
          </p:nvPr>
        </p:nvSpPr>
        <p:spPr>
          <a:xfrm>
            <a:off x="713225" y="3495175"/>
            <a:ext cx="3858900" cy="10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573" name="Google Shape;573;p44"/>
          <p:cNvSpPr txBox="1"/>
          <p:nvPr>
            <p:ph idx="3" type="subTitle"/>
          </p:nvPr>
        </p:nvSpPr>
        <p:spPr>
          <a:xfrm>
            <a:off x="713225" y="3019438"/>
            <a:ext cx="3858900" cy="54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victim</a:t>
            </a:r>
            <a:endParaRPr/>
          </a:p>
        </p:txBody>
      </p:sp>
      <p:sp>
        <p:nvSpPr>
          <p:cNvPr id="574" name="Google Shape;574;p44"/>
          <p:cNvSpPr txBox="1"/>
          <p:nvPr>
            <p:ph idx="4" type="subTitle"/>
          </p:nvPr>
        </p:nvSpPr>
        <p:spPr>
          <a:xfrm>
            <a:off x="4571875" y="3019438"/>
            <a:ext cx="3858900" cy="54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His relatives</a:t>
            </a:r>
            <a:endParaRPr/>
          </a:p>
        </p:txBody>
      </p:sp>
      <p:grpSp>
        <p:nvGrpSpPr>
          <p:cNvPr id="575" name="Google Shape;575;p44"/>
          <p:cNvGrpSpPr/>
          <p:nvPr/>
        </p:nvGrpSpPr>
        <p:grpSpPr>
          <a:xfrm>
            <a:off x="720016" y="2205126"/>
            <a:ext cx="1605520" cy="814300"/>
            <a:chOff x="972788" y="1701100"/>
            <a:chExt cx="1352700" cy="814300"/>
          </a:xfrm>
        </p:grpSpPr>
        <p:sp>
          <p:nvSpPr>
            <p:cNvPr id="576" name="Google Shape;576;p44"/>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4"/>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44"/>
          <p:cNvGrpSpPr/>
          <p:nvPr/>
        </p:nvGrpSpPr>
        <p:grpSpPr>
          <a:xfrm>
            <a:off x="4572116" y="2205126"/>
            <a:ext cx="1605520" cy="814300"/>
            <a:chOff x="972788" y="1701100"/>
            <a:chExt cx="1352700" cy="814300"/>
          </a:xfrm>
        </p:grpSpPr>
        <p:sp>
          <p:nvSpPr>
            <p:cNvPr id="579" name="Google Shape;579;p44"/>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4"/>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 name="Google Shape;581;p44"/>
          <p:cNvSpPr/>
          <p:nvPr/>
        </p:nvSpPr>
        <p:spPr>
          <a:xfrm>
            <a:off x="5109578" y="2438634"/>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 name="Google Shape;582;p44"/>
          <p:cNvGrpSpPr/>
          <p:nvPr/>
        </p:nvGrpSpPr>
        <p:grpSpPr>
          <a:xfrm>
            <a:off x="1203735" y="2437823"/>
            <a:ext cx="353802" cy="348926"/>
            <a:chOff x="2034675" y="3617925"/>
            <a:chExt cx="299325" cy="295200"/>
          </a:xfrm>
        </p:grpSpPr>
        <p:sp>
          <p:nvSpPr>
            <p:cNvPr id="583" name="Google Shape;583;p4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5"/>
          <p:cNvSpPr txBox="1"/>
          <p:nvPr>
            <p:ph type="title"/>
          </p:nvPr>
        </p:nvSpPr>
        <p:spPr>
          <a:xfrm>
            <a:off x="1486150" y="445025"/>
            <a:ext cx="6171900" cy="122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is it important to study the victim?</a:t>
            </a:r>
            <a:endParaRPr>
              <a:latin typeface="Be Vietnam Pro"/>
              <a:ea typeface="Be Vietnam Pro"/>
              <a:cs typeface="Be Vietnam Pro"/>
              <a:sym typeface="Be Vietnam Pro"/>
            </a:endParaRPr>
          </a:p>
        </p:txBody>
      </p:sp>
      <p:sp>
        <p:nvSpPr>
          <p:cNvPr id="593" name="Google Shape;593;p45"/>
          <p:cNvSpPr txBox="1"/>
          <p:nvPr>
            <p:ph idx="1" type="subTitle"/>
          </p:nvPr>
        </p:nvSpPr>
        <p:spPr>
          <a:xfrm>
            <a:off x="907344" y="3575777"/>
            <a:ext cx="2388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594" name="Google Shape;594;p45"/>
          <p:cNvSpPr txBox="1"/>
          <p:nvPr>
            <p:ph idx="2" type="subTitle"/>
          </p:nvPr>
        </p:nvSpPr>
        <p:spPr>
          <a:xfrm>
            <a:off x="3377854" y="3575777"/>
            <a:ext cx="2388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95" name="Google Shape;595;p45"/>
          <p:cNvSpPr txBox="1"/>
          <p:nvPr>
            <p:ph idx="3" type="subTitle"/>
          </p:nvPr>
        </p:nvSpPr>
        <p:spPr>
          <a:xfrm>
            <a:off x="5848360" y="3575777"/>
            <a:ext cx="2388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96" name="Google Shape;596;p45"/>
          <p:cNvSpPr txBox="1"/>
          <p:nvPr>
            <p:ph idx="4" type="subTitle"/>
          </p:nvPr>
        </p:nvSpPr>
        <p:spPr>
          <a:xfrm>
            <a:off x="907344" y="2909488"/>
            <a:ext cx="2388300" cy="5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97" name="Google Shape;597;p45"/>
          <p:cNvSpPr txBox="1"/>
          <p:nvPr>
            <p:ph idx="5" type="subTitle"/>
          </p:nvPr>
        </p:nvSpPr>
        <p:spPr>
          <a:xfrm>
            <a:off x="3377854" y="2909488"/>
            <a:ext cx="2388300" cy="5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98" name="Google Shape;598;p45"/>
          <p:cNvSpPr txBox="1"/>
          <p:nvPr>
            <p:ph idx="6" type="subTitle"/>
          </p:nvPr>
        </p:nvSpPr>
        <p:spPr>
          <a:xfrm>
            <a:off x="5848360" y="2909488"/>
            <a:ext cx="2388300" cy="5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599" name="Google Shape;599;p45"/>
          <p:cNvGrpSpPr/>
          <p:nvPr/>
        </p:nvGrpSpPr>
        <p:grpSpPr>
          <a:xfrm>
            <a:off x="1451134" y="1994101"/>
            <a:ext cx="1605520" cy="814300"/>
            <a:chOff x="972788" y="1701100"/>
            <a:chExt cx="1352700" cy="814300"/>
          </a:xfrm>
        </p:grpSpPr>
        <p:sp>
          <p:nvSpPr>
            <p:cNvPr id="600" name="Google Shape;600;p45"/>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5"/>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45"/>
          <p:cNvGrpSpPr/>
          <p:nvPr/>
        </p:nvGrpSpPr>
        <p:grpSpPr>
          <a:xfrm>
            <a:off x="3921644" y="1994101"/>
            <a:ext cx="1605520" cy="814300"/>
            <a:chOff x="972788" y="1701100"/>
            <a:chExt cx="1352700" cy="814300"/>
          </a:xfrm>
        </p:grpSpPr>
        <p:sp>
          <p:nvSpPr>
            <p:cNvPr id="603" name="Google Shape;603;p45"/>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5"/>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45"/>
          <p:cNvGrpSpPr/>
          <p:nvPr/>
        </p:nvGrpSpPr>
        <p:grpSpPr>
          <a:xfrm>
            <a:off x="6392150" y="1994101"/>
            <a:ext cx="1605520" cy="814300"/>
            <a:chOff x="972788" y="1701100"/>
            <a:chExt cx="1352700" cy="814300"/>
          </a:xfrm>
        </p:grpSpPr>
        <p:sp>
          <p:nvSpPr>
            <p:cNvPr id="606" name="Google Shape;606;p45"/>
            <p:cNvSpPr/>
            <p:nvPr/>
          </p:nvSpPr>
          <p:spPr>
            <a:xfrm>
              <a:off x="972788" y="1745600"/>
              <a:ext cx="1352700" cy="769800"/>
            </a:xfrm>
            <a:prstGeom prst="homePlate">
              <a:avLst>
                <a:gd fmla="val 50000" name="adj"/>
              </a:avLst>
            </a:prstGeom>
            <a:gradFill>
              <a:gsLst>
                <a:gs pos="0">
                  <a:schemeClr val="accent1"/>
                </a:gs>
                <a:gs pos="37000">
                  <a:schemeClr val="dk2"/>
                </a:gs>
                <a:gs pos="74000">
                  <a:schemeClr val="accen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5"/>
            <p:cNvSpPr/>
            <p:nvPr/>
          </p:nvSpPr>
          <p:spPr>
            <a:xfrm>
              <a:off x="972788" y="1701100"/>
              <a:ext cx="1352700" cy="769800"/>
            </a:xfrm>
            <a:prstGeom prst="homePlate">
              <a:avLst>
                <a:gd fmla="val 50000" name="adj"/>
              </a:avLst>
            </a:prstGeom>
            <a:gradFill>
              <a:gsLst>
                <a:gs pos="0">
                  <a:schemeClr val="lt2"/>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45"/>
          <p:cNvGrpSpPr/>
          <p:nvPr/>
        </p:nvGrpSpPr>
        <p:grpSpPr>
          <a:xfrm>
            <a:off x="4396034" y="2225753"/>
            <a:ext cx="351940" cy="350995"/>
            <a:chOff x="944600" y="3981825"/>
            <a:chExt cx="297750" cy="296950"/>
          </a:xfrm>
        </p:grpSpPr>
        <p:sp>
          <p:nvSpPr>
            <p:cNvPr id="609" name="Google Shape;609;p4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45"/>
          <p:cNvGrpSpPr/>
          <p:nvPr/>
        </p:nvGrpSpPr>
        <p:grpSpPr>
          <a:xfrm>
            <a:off x="1925524" y="2226684"/>
            <a:ext cx="351940" cy="349133"/>
            <a:chOff x="1672375" y="3982600"/>
            <a:chExt cx="297750" cy="295375"/>
          </a:xfrm>
        </p:grpSpPr>
        <p:sp>
          <p:nvSpPr>
            <p:cNvPr id="614" name="Google Shape;614;p4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45"/>
          <p:cNvGrpSpPr/>
          <p:nvPr/>
        </p:nvGrpSpPr>
        <p:grpSpPr>
          <a:xfrm>
            <a:off x="6867471" y="2226684"/>
            <a:ext cx="350079" cy="349133"/>
            <a:chOff x="2037825" y="3981825"/>
            <a:chExt cx="296175" cy="295375"/>
          </a:xfrm>
        </p:grpSpPr>
        <p:sp>
          <p:nvSpPr>
            <p:cNvPr id="618" name="Google Shape;618;p4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riminal Justice Major for College: Victimology by Slidesgo">
  <a:themeElements>
    <a:clrScheme name="Simple Light">
      <a:dk1>
        <a:srgbClr val="FFFAF7"/>
      </a:dk1>
      <a:lt1>
        <a:srgbClr val="501010"/>
      </a:lt1>
      <a:dk2>
        <a:srgbClr val="B47532"/>
      </a:dk2>
      <a:lt2>
        <a:srgbClr val="790000"/>
      </a:lt2>
      <a:accent1>
        <a:srgbClr val="FFE88C"/>
      </a:accent1>
      <a:accent2>
        <a:srgbClr val="FCE4C8"/>
      </a:accent2>
      <a:accent3>
        <a:srgbClr val="FFFFFF"/>
      </a:accent3>
      <a:accent4>
        <a:srgbClr val="FFFFFF"/>
      </a:accent4>
      <a:accent5>
        <a:srgbClr val="FFFFFF"/>
      </a:accent5>
      <a:accent6>
        <a:srgbClr val="FFFFFF"/>
      </a:accent6>
      <a:hlink>
        <a:srgbClr val="FFFAF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